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>
  <p:sldMasterIdLst>
    <p:sldMasterId id="2147483698" r:id="rId1"/>
  </p:sldMasterIdLst>
  <p:notesMasterIdLst>
    <p:notesMasterId r:id="rId15"/>
  </p:notesMasterIdLst>
  <p:handoutMasterIdLst>
    <p:handoutMasterId r:id="rId16"/>
  </p:handoutMasterIdLst>
  <p:sldIdLst>
    <p:sldId id="277" r:id="rId2"/>
    <p:sldId id="297" r:id="rId3"/>
    <p:sldId id="300" r:id="rId4"/>
    <p:sldId id="298" r:id="rId5"/>
    <p:sldId id="299" r:id="rId6"/>
    <p:sldId id="289" r:id="rId7"/>
    <p:sldId id="292" r:id="rId8"/>
    <p:sldId id="313" r:id="rId9"/>
    <p:sldId id="301" r:id="rId10"/>
    <p:sldId id="302" r:id="rId11"/>
    <p:sldId id="314" r:id="rId12"/>
    <p:sldId id="312" r:id="rId13"/>
    <p:sldId id="282" r:id="rId14"/>
  </p:sldIdLst>
  <p:sldSz cx="9144000" cy="6858000" type="screen4x3"/>
  <p:notesSz cx="7099300" cy="10234613"/>
  <p:embeddedFontLst>
    <p:embeddedFont>
      <p:font typeface="Agfa Rotis Semisans Ex Bold" pitchFamily="34" charset="0"/>
      <p:bold r:id="rId17"/>
    </p:embeddedFont>
    <p:embeddedFont>
      <p:font typeface="MetaNormalLF-Roman" pitchFamily="34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006633"/>
    <a:srgbClr val="339966"/>
    <a:srgbClr val="66CC66"/>
    <a:srgbClr val="333366"/>
    <a:srgbClr val="3366CC"/>
    <a:srgbClr val="CC5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44" autoAdjust="0"/>
    <p:restoredTop sz="95116" autoAdjust="0"/>
  </p:normalViewPr>
  <p:slideViewPr>
    <p:cSldViewPr>
      <p:cViewPr>
        <p:scale>
          <a:sx n="100" d="100"/>
          <a:sy n="100" d="100"/>
        </p:scale>
        <p:origin x="-72" y="-126"/>
      </p:cViewPr>
      <p:guideLst>
        <p:guide orient="horz" pos="3793"/>
        <p:guide pos="319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-420" y="36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79" tIns="47489" rIns="94979" bIns="47489" numCol="1" anchor="t" anchorCtr="0" compatLnSpc="1">
            <a:prstTxWarp prst="textNoShape">
              <a:avLst/>
            </a:prstTxWarp>
          </a:bodyPr>
          <a:lstStyle>
            <a:lvl1pPr defTabSz="949325">
              <a:defRPr sz="1200" smtClean="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79" tIns="47489" rIns="94979" bIns="47489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 smtClean="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79" tIns="47489" rIns="94979" bIns="47489" numCol="1" anchor="b" anchorCtr="0" compatLnSpc="1">
            <a:prstTxWarp prst="textNoShape">
              <a:avLst/>
            </a:prstTxWarp>
          </a:bodyPr>
          <a:lstStyle>
            <a:lvl1pPr defTabSz="949325">
              <a:defRPr sz="1200" smtClean="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79" tIns="47489" rIns="94979" bIns="47489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 smtClean="0"/>
            </a:lvl1pPr>
          </a:lstStyle>
          <a:p>
            <a:pPr>
              <a:defRPr/>
            </a:pPr>
            <a:fld id="{4620106D-C5D2-47EF-8D49-2075A6B0F0ED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668739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79" tIns="47489" rIns="94979" bIns="47489" numCol="1" anchor="t" anchorCtr="0" compatLnSpc="1">
            <a:prstTxWarp prst="textNoShape">
              <a:avLst/>
            </a:prstTxWarp>
          </a:bodyPr>
          <a:lstStyle>
            <a:lvl1pPr defTabSz="949325">
              <a:defRPr sz="1200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04483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79" tIns="47489" rIns="94979" bIns="47489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4580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4485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79" tIns="47489" rIns="94979" bIns="474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Klicken Sie, um die Textformatierung des Masters zu bearbeiten.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404486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79" tIns="47489" rIns="94979" bIns="47489" numCol="1" anchor="b" anchorCtr="0" compatLnSpc="1">
            <a:prstTxWarp prst="textNoShape">
              <a:avLst/>
            </a:prstTxWarp>
          </a:bodyPr>
          <a:lstStyle>
            <a:lvl1pPr defTabSz="949325">
              <a:defRPr sz="1200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04487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79" tIns="47489" rIns="94979" bIns="47489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 smtClean="0"/>
            </a:lvl1pPr>
          </a:lstStyle>
          <a:p>
            <a:pPr>
              <a:defRPr/>
            </a:pPr>
            <a:fld id="{1480C6FB-E095-44A7-9C14-DCC3D1868DB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04734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65175"/>
            <a:ext cx="5122862" cy="384175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60925"/>
            <a:ext cx="5210175" cy="4608513"/>
          </a:xfrm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8" y="4611688"/>
            <a:ext cx="6162675" cy="5491162"/>
          </a:xfrm>
          <a:noFill/>
        </p:spPr>
        <p:txBody>
          <a:bodyPr/>
          <a:lstStyle/>
          <a:p>
            <a:r>
              <a:rPr lang="de-DE" smtClean="0"/>
              <a:t>Das deutsche statistische System ist föderativ organisiert. </a:t>
            </a:r>
          </a:p>
          <a:p>
            <a:r>
              <a:rPr lang="de-DE" smtClean="0"/>
              <a:t>Es besteht aus dem </a:t>
            </a:r>
            <a:r>
              <a:rPr lang="de-DE" b="1" smtClean="0"/>
              <a:t>Statistischen Bundesamt als Zentralbehörde und 14 Statischen Landesämtern</a:t>
            </a:r>
            <a:r>
              <a:rPr lang="de-DE" smtClean="0"/>
              <a:t>, davon sind zwei Statistische Landesämter jeweils für zwei Bundesländer zuständig.</a:t>
            </a:r>
          </a:p>
          <a:p>
            <a:r>
              <a:rPr lang="de-DE" smtClean="0"/>
              <a:t>Die Statistischen Ämter der Länder sind dienstrechtlich und finanziell vom Bund unabhängige Landesbehörden und gegenüber dem Statistischen Bundesamt und den Bundesministerien </a:t>
            </a:r>
            <a:r>
              <a:rPr lang="de-DE" b="1" smtClean="0"/>
              <a:t>nicht weisungsgebunden</a:t>
            </a:r>
            <a:r>
              <a:rPr lang="de-DE" smtClean="0"/>
              <a:t>.</a:t>
            </a:r>
          </a:p>
          <a:p>
            <a:r>
              <a:rPr lang="de-DE" smtClean="0"/>
              <a:t>Die </a:t>
            </a:r>
            <a:r>
              <a:rPr lang="de-DE" b="1" smtClean="0"/>
              <a:t>Bundesstatistik ist weitgehend dezentral organisiert</a:t>
            </a:r>
            <a:r>
              <a:rPr lang="de-DE" smtClean="0"/>
              <a:t>.</a:t>
            </a:r>
          </a:p>
          <a:p>
            <a:r>
              <a:rPr lang="de-DE" smtClean="0"/>
              <a:t>Im Rahmen dieser Arbeitsteilung haben wir, das Statistische Bundesamt, in erster Linie eine </a:t>
            </a:r>
            <a:r>
              <a:rPr lang="de-DE" b="1" smtClean="0"/>
              <a:t>koordinierende Funktion</a:t>
            </a:r>
            <a:r>
              <a:rPr lang="de-DE" smtClean="0"/>
              <a:t>. Unsere wichtigste Aufgabe ist es, dafür zu sorgen, dass die Bundesstatistiken </a:t>
            </a:r>
            <a:r>
              <a:rPr lang="de-DE" b="1" smtClean="0"/>
              <a:t>überschneidungsfrei, nach einheitlichen Methoden und termingerecht durchgeführt</a:t>
            </a:r>
            <a:r>
              <a:rPr lang="de-DE" smtClean="0"/>
              <a:t> werden.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3825" cy="4605338"/>
          </a:xfrm>
          <a:noFill/>
        </p:spPr>
        <p:txBody>
          <a:bodyPr/>
          <a:lstStyle/>
          <a:p>
            <a:pPr marL="228600" indent="-228600"/>
            <a:r>
              <a:rPr lang="de-DE" smtClean="0"/>
              <a:t>Dem </a:t>
            </a:r>
            <a:r>
              <a:rPr lang="de-DE" u="sng" smtClean="0"/>
              <a:t>Statistischen Bundesamt</a:t>
            </a:r>
            <a:r>
              <a:rPr lang="de-DE" smtClean="0"/>
              <a:t> sind vor allem solche </a:t>
            </a:r>
            <a:r>
              <a:rPr lang="de-DE" b="1" smtClean="0"/>
              <a:t>Aufgaben übertragen worden, die ihrem Wesen nach nur von einer Zentralbehörde sachgerecht erfüllt werden können</a:t>
            </a:r>
            <a:r>
              <a:rPr lang="de-DE" smtClean="0"/>
              <a:t>. </a:t>
            </a:r>
          </a:p>
          <a:p>
            <a:pPr marL="228600" indent="-228600"/>
            <a:r>
              <a:rPr lang="de-DE" smtClean="0"/>
              <a:t>Das Statistische Bundesamt verfügt über die Methodenkompetenz und st daher für die </a:t>
            </a:r>
            <a:r>
              <a:rPr lang="de-DE" b="1" smtClean="0"/>
              <a:t>methodische und technische Vorbereitung von Bundesstatistiken zuständig.</a:t>
            </a:r>
          </a:p>
          <a:p>
            <a:pPr marL="228600" indent="-228600"/>
            <a:r>
              <a:rPr lang="de-DE" b="1" smtClean="0"/>
              <a:t>Darüber hinaus koordiniert es die Zusammenarbeit und die standardisierte Produktion im Statistischen Verbund.</a:t>
            </a:r>
            <a:endParaRPr lang="de-DE" smtClean="0"/>
          </a:p>
          <a:p>
            <a:pPr marL="228600" indent="-228600"/>
            <a:r>
              <a:rPr lang="de-DE" smtClean="0"/>
              <a:t>Wir übernehmen die </a:t>
            </a:r>
            <a:r>
              <a:rPr lang="de-DE" b="1" smtClean="0"/>
              <a:t>Zusammenstellung und Verbreitung der Bundesergebnisse</a:t>
            </a:r>
            <a:endParaRPr lang="de-DE" smtClean="0"/>
          </a:p>
          <a:p>
            <a:pPr marL="228600" indent="-228600"/>
            <a:r>
              <a:rPr lang="de-DE" smtClean="0"/>
              <a:t>und die </a:t>
            </a:r>
            <a:r>
              <a:rPr lang="de-DE" b="1" smtClean="0"/>
              <a:t>Erstellung von zentralen Bundesstatistiken</a:t>
            </a:r>
            <a:r>
              <a:rPr lang="de-DE" smtClean="0"/>
              <a:t>, wie beispielsweise der Außenhandelsstatistik.</a:t>
            </a:r>
          </a:p>
          <a:p>
            <a:pPr marL="228600" indent="-228600"/>
            <a:r>
              <a:rPr lang="de-DE" smtClean="0"/>
              <a:t>Außerdem vertreten wir die deutsche Statistik auf europäischer und internationaler Ebene.</a:t>
            </a:r>
          </a:p>
          <a:p>
            <a:pPr marL="228600" indent="-228600"/>
            <a:endParaRPr lang="de-DE" smtClean="0"/>
          </a:p>
          <a:p>
            <a:pPr marL="228600" indent="-228600"/>
            <a:r>
              <a:rPr lang="de-DE" smtClean="0"/>
              <a:t>Die </a:t>
            </a:r>
            <a:r>
              <a:rPr lang="de-DE" u="sng" smtClean="0"/>
              <a:t>14 Statistischen Landesämter</a:t>
            </a:r>
            <a:r>
              <a:rPr lang="de-DE" smtClean="0"/>
              <a:t> sind zuständig für</a:t>
            </a:r>
          </a:p>
          <a:p>
            <a:pPr marL="228600" indent="-228600"/>
            <a:r>
              <a:rPr lang="de-DE" smtClean="0"/>
              <a:t>die einheitliche und termingemäße Durchführung der Datenerhebung und </a:t>
            </a:r>
          </a:p>
          <a:p>
            <a:pPr marL="228600" indent="-228600"/>
            <a:r>
              <a:rPr lang="de-DE" smtClean="0"/>
              <a:t>der Datenaufbereitung bis hin zu den Landesergebnissen.</a:t>
            </a:r>
          </a:p>
          <a:p>
            <a:pPr marL="228600" indent="-228600"/>
            <a:r>
              <a:rPr lang="de-DE" smtClean="0"/>
              <a:t/>
            </a:r>
            <a:br>
              <a:rPr lang="de-DE" smtClean="0"/>
            </a:br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r>
              <a:rPr lang="de-DE" sz="1100" smtClean="0">
                <a:latin typeface="MetaNormalLF-Roman" pitchFamily="34" charset="0"/>
              </a:rPr>
              <a:t>Die Statistik sieht sich (weltweit) seit Beginn des neuen Jahrtausends gro</a:t>
            </a:r>
            <a:r>
              <a:rPr lang="de-DE" sz="1100" smtClean="0"/>
              <a:t>ß</a:t>
            </a:r>
            <a:r>
              <a:rPr lang="de-DE" sz="1100" smtClean="0">
                <a:latin typeface="MetaNormalLF-Roman" pitchFamily="34" charset="0"/>
              </a:rPr>
              <a:t>en Herausforderungen ausgesetzt:</a:t>
            </a:r>
          </a:p>
          <a:p>
            <a:pPr marL="363538" lvl="1" indent="-184150">
              <a:buFontTx/>
              <a:buChar char="•"/>
            </a:pPr>
            <a:r>
              <a:rPr lang="de-DE" sz="1100" smtClean="0">
                <a:latin typeface="MetaNormalLF-Roman" pitchFamily="34" charset="0"/>
              </a:rPr>
              <a:t>dem steigenden Bedarf einer Informationsgesellschaft nach statistischen Daten, </a:t>
            </a:r>
          </a:p>
          <a:p>
            <a:pPr marL="363538" lvl="1" indent="-184150">
              <a:buFontTx/>
              <a:buChar char="•"/>
            </a:pPr>
            <a:r>
              <a:rPr lang="de-DE" sz="1100" smtClean="0">
                <a:latin typeface="MetaNormalLF-Roman" pitchFamily="34" charset="0"/>
              </a:rPr>
              <a:t>der Notwendigkeit, die Qualit</a:t>
            </a:r>
            <a:r>
              <a:rPr lang="de-DE" sz="1100" smtClean="0"/>
              <a:t>ä</a:t>
            </a:r>
            <a:r>
              <a:rPr lang="de-DE" sz="1100" smtClean="0">
                <a:latin typeface="MetaNormalLF-Roman" pitchFamily="34" charset="0"/>
              </a:rPr>
              <a:t>t der statistischen Produkte zu verbessern, </a:t>
            </a:r>
          </a:p>
          <a:p>
            <a:pPr marL="363538" lvl="1" indent="-184150">
              <a:buFontTx/>
              <a:buChar char="•"/>
            </a:pPr>
            <a:r>
              <a:rPr lang="de-DE" sz="1100" smtClean="0">
                <a:latin typeface="MetaNormalLF-Roman" pitchFamily="34" charset="0"/>
              </a:rPr>
              <a:t>der Forderung nach Entb</a:t>
            </a:r>
            <a:r>
              <a:rPr lang="de-DE" sz="1100" smtClean="0"/>
              <a:t>ü</a:t>
            </a:r>
            <a:r>
              <a:rPr lang="de-DE" sz="1100" smtClean="0">
                <a:latin typeface="MetaNormalLF-Roman" pitchFamily="34" charset="0"/>
              </a:rPr>
              <a:t>rokratisierung, die die Auskunftsgebenden weiter entlasten soll, </a:t>
            </a:r>
          </a:p>
          <a:p>
            <a:pPr marL="363538" lvl="1" indent="-184150">
              <a:buFontTx/>
              <a:buChar char="•"/>
            </a:pPr>
            <a:r>
              <a:rPr lang="de-DE" sz="1100" smtClean="0">
                <a:latin typeface="MetaNormalLF-Roman" pitchFamily="34" charset="0"/>
              </a:rPr>
              <a:t>sowie der Notwendigkeit einer effizienteren und damit auch kosteng</a:t>
            </a:r>
            <a:r>
              <a:rPr lang="de-DE" sz="1100" smtClean="0"/>
              <a:t>ü</a:t>
            </a:r>
            <a:r>
              <a:rPr lang="de-DE" sz="1100" smtClean="0">
                <a:latin typeface="MetaNormalLF-Roman" pitchFamily="34" charset="0"/>
              </a:rPr>
              <a:t>nstigeren Verwaltung.</a:t>
            </a:r>
          </a:p>
          <a:p>
            <a:r>
              <a:rPr lang="de-DE" sz="1100" smtClean="0">
                <a:latin typeface="MetaNormalLF-Roman" pitchFamily="34" charset="0"/>
              </a:rPr>
              <a:t>Diese aktuellen Herausforderungen wirken wie Fliehkr</a:t>
            </a:r>
            <a:r>
              <a:rPr lang="de-DE" sz="1100" smtClean="0"/>
              <a:t>ä</a:t>
            </a:r>
            <a:r>
              <a:rPr lang="de-DE" sz="1100" smtClean="0">
                <a:latin typeface="MetaNormalLF-Roman" pitchFamily="34" charset="0"/>
              </a:rPr>
              <a:t>fte in unterschiedliche Richtungen, wir m</a:t>
            </a:r>
            <a:r>
              <a:rPr lang="de-DE" sz="1100" smtClean="0"/>
              <a:t>ü</a:t>
            </a:r>
            <a:r>
              <a:rPr lang="de-DE" sz="1100" smtClean="0">
                <a:latin typeface="MetaNormalLF-Roman" pitchFamily="34" charset="0"/>
              </a:rPr>
              <a:t>ssen dem entgegenwirken.</a:t>
            </a:r>
          </a:p>
          <a:p>
            <a:endParaRPr lang="de-DE" sz="1100" smtClean="0">
              <a:latin typeface="MetaNormalLF-Roman" pitchFamily="34" charset="0"/>
            </a:endParaRPr>
          </a:p>
          <a:p>
            <a:r>
              <a:rPr lang="de-DE" sz="1100" smtClean="0">
                <a:latin typeface="MetaNormalLF-Roman" pitchFamily="34" charset="0"/>
              </a:rPr>
              <a:t>Wie lautet die deutsche Antwort?</a:t>
            </a:r>
          </a:p>
          <a:p>
            <a:endParaRPr lang="de-DE" sz="1100" smtClean="0">
              <a:latin typeface="MetaNormalLF-Roman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1550" y="787400"/>
            <a:ext cx="5140325" cy="385445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2025" y="4862513"/>
            <a:ext cx="5173663" cy="4564062"/>
          </a:xfrm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9325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9325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9325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9325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6F5EB8C-D593-4825-BA0A-6EF801860482}" type="slidenum">
              <a:rPr lang="de-DE" altLang="de-DE" sz="1200"/>
              <a:pPr/>
              <a:t>9</a:t>
            </a:fld>
            <a:endParaRPr lang="de-DE" altLang="de-DE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9325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9325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9325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9325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1014116-64FE-4D45-991C-A47F196E28B4}" type="slidenum">
              <a:rPr lang="de-DE" altLang="de-DE" sz="1200"/>
              <a:pPr/>
              <a:t>10</a:t>
            </a:fld>
            <a:endParaRPr lang="de-DE" altLang="de-DE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174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Tahoma" pitchFamily="34" charset="0"/>
              </a:defRPr>
            </a:lvl1pPr>
            <a:lvl2pPr marL="804763" indent="-309524">
              <a:defRPr sz="2200">
                <a:solidFill>
                  <a:schemeClr val="tx1"/>
                </a:solidFill>
                <a:latin typeface="Tahoma" pitchFamily="34" charset="0"/>
              </a:defRPr>
            </a:lvl2pPr>
            <a:lvl3pPr marL="1238098" indent="-247620">
              <a:defRPr sz="2200">
                <a:solidFill>
                  <a:schemeClr val="tx1"/>
                </a:solidFill>
                <a:latin typeface="Tahoma" pitchFamily="34" charset="0"/>
              </a:defRPr>
            </a:lvl3pPr>
            <a:lvl4pPr marL="1733337" indent="-247620">
              <a:defRPr sz="2200">
                <a:solidFill>
                  <a:schemeClr val="tx1"/>
                </a:solidFill>
                <a:latin typeface="Tahoma" pitchFamily="34" charset="0"/>
              </a:defRPr>
            </a:lvl4pPr>
            <a:lvl5pPr marL="2228576" indent="-247620">
              <a:defRPr sz="2200">
                <a:solidFill>
                  <a:schemeClr val="tx1"/>
                </a:solidFill>
                <a:latin typeface="Tahoma" pitchFamily="34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29B421E-7A26-4D89-93E2-CC4834891E44}" type="slidenum">
              <a:rPr lang="de-DE" sz="1300">
                <a:latin typeface="Arial" charset="0"/>
              </a:rPr>
              <a:pPr/>
              <a:t>11</a:t>
            </a:fld>
            <a:endParaRPr lang="de-DE" sz="1300">
              <a:latin typeface="Arial" charset="0"/>
            </a:endParaRP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9325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9325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9325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9325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6612C41-0B73-4681-9C3A-9698D6CF050A}" type="slidenum">
              <a:rPr lang="de-DE" altLang="de-DE" sz="1200"/>
              <a:pPr/>
              <a:t>12</a:t>
            </a:fld>
            <a:endParaRPr lang="de-DE" altLang="de-DE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582613" y="6386513"/>
            <a:ext cx="5756275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377108" anchor="b"/>
          <a:lstStyle>
            <a:lvl1pPr defTabSz="957263">
              <a:defRPr sz="2400">
                <a:solidFill>
                  <a:schemeClr val="tx1"/>
                </a:solidFill>
                <a:latin typeface="Arial" charset="0"/>
              </a:defRPr>
            </a:lvl1pPr>
            <a:lvl2pPr marL="479425" defTabSz="957263">
              <a:defRPr sz="2400">
                <a:solidFill>
                  <a:schemeClr val="tx1"/>
                </a:solidFill>
                <a:latin typeface="Arial" charset="0"/>
              </a:defRPr>
            </a:lvl2pPr>
            <a:lvl3pPr marL="957263" defTabSz="95726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36688" defTabSz="957263">
              <a:defRPr sz="2400">
                <a:solidFill>
                  <a:schemeClr val="tx1"/>
                </a:solidFill>
                <a:latin typeface="Arial" charset="0"/>
              </a:defRPr>
            </a:lvl4pPr>
            <a:lvl5pPr marL="1916113" defTabSz="95726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3733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8305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2877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7449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de-DE" sz="1100" b="1" smtClean="0"/>
              <a:t>© Federal Statistical Office of Germany</a:t>
            </a:r>
            <a:endParaRPr lang="en-GB" altLang="de-DE" sz="1100" smtClean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0" y="0"/>
            <a:ext cx="9142413" cy="812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85" tIns="47893" rIns="95785" bIns="47893"/>
          <a:lstStyle>
            <a:lvl1pPr defTabSz="957263">
              <a:defRPr sz="2400">
                <a:solidFill>
                  <a:schemeClr val="tx1"/>
                </a:solidFill>
                <a:latin typeface="Arial" charset="0"/>
              </a:defRPr>
            </a:lvl1pPr>
            <a:lvl2pPr marL="479425" defTabSz="957263">
              <a:defRPr sz="2400">
                <a:solidFill>
                  <a:schemeClr val="tx1"/>
                </a:solidFill>
                <a:latin typeface="Arial" charset="0"/>
              </a:defRPr>
            </a:lvl2pPr>
            <a:lvl3pPr marL="957263" defTabSz="95726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36688" defTabSz="957263">
              <a:defRPr sz="2400">
                <a:solidFill>
                  <a:schemeClr val="tx1"/>
                </a:solidFill>
                <a:latin typeface="Arial" charset="0"/>
              </a:defRPr>
            </a:lvl4pPr>
            <a:lvl5pPr marL="1916113" defTabSz="95726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3733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8305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2877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7449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GB" altLang="de-DE" sz="2200" smtClean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0"/>
            <a:ext cx="4570413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58000" tIns="0" rIns="0" bIns="75421" anchor="b"/>
          <a:lstStyle/>
          <a:p>
            <a:pPr defTabSz="957263"/>
            <a:endParaRPr lang="en-GB" altLang="en-US" sz="1900"/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6"/>
          <a:stretch>
            <a:fillRect/>
          </a:stretch>
        </p:blipFill>
        <p:spPr bwMode="auto">
          <a:xfrm>
            <a:off x="7015163" y="0"/>
            <a:ext cx="2128837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41338" y="1403350"/>
            <a:ext cx="8277225" cy="1878013"/>
          </a:xfrm>
        </p:spPr>
        <p:txBody>
          <a:bodyPr anchor="b"/>
          <a:lstStyle>
            <a:lvl1pPr>
              <a:defRPr sz="5000"/>
            </a:lvl1pPr>
          </a:lstStyle>
          <a:p>
            <a:pPr lvl="0"/>
            <a:r>
              <a:rPr lang="en-GB" altLang="en-US" noProof="0" smtClean="0"/>
              <a:t>FORMAT </a:t>
            </a:r>
            <a:br>
              <a:rPr lang="en-GB" altLang="en-US" noProof="0" smtClean="0"/>
            </a:br>
            <a:r>
              <a:rPr lang="en-GB" altLang="en-US" noProof="0" smtClean="0"/>
              <a:t>DES </a:t>
            </a:r>
            <a:br>
              <a:rPr lang="en-GB" altLang="en-US" noProof="0" smtClean="0"/>
            </a:br>
            <a:r>
              <a:rPr lang="en-GB" altLang="en-US" noProof="0" smtClean="0"/>
              <a:t>TITELS</a:t>
            </a:r>
          </a:p>
        </p:txBody>
      </p:sp>
      <p:sp>
        <p:nvSpPr>
          <p:cNvPr id="419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41338" y="3429000"/>
            <a:ext cx="8277225" cy="2536825"/>
          </a:xfrm>
        </p:spPr>
        <p:txBody>
          <a:bodyPr/>
          <a:lstStyle>
            <a:lvl1pPr>
              <a:lnSpc>
                <a:spcPct val="120000"/>
              </a:lnSpc>
              <a:spcBef>
                <a:spcPct val="0"/>
              </a:spcBef>
              <a:defRPr/>
            </a:lvl1pPr>
          </a:lstStyle>
          <a:p>
            <a:pPr lvl="0"/>
            <a:r>
              <a:rPr lang="en-GB" altLang="en-US" noProof="0" smtClean="0"/>
              <a:t>Format des Untertitels</a:t>
            </a:r>
          </a:p>
        </p:txBody>
      </p:sp>
    </p:spTree>
    <p:extLst>
      <p:ext uri="{BB962C8B-B14F-4D97-AF65-F5344CB8AC3E}">
        <p14:creationId xmlns:p14="http://schemas.microsoft.com/office/powerpoint/2010/main" val="106796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95EFE-93BA-4884-9230-0D9C4E88124A}" type="datetime1">
              <a:rPr lang="de-DE" altLang="en-US"/>
              <a:pPr>
                <a:defRPr/>
              </a:pPr>
              <a:t>18.10.2013</a:t>
            </a:fld>
            <a:endParaRPr lang="de-DE" altLang="en-US" sz="150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  </a:t>
            </a:r>
            <a:r>
              <a:rPr lang="en-GB" altLang="en-US" sz="1100"/>
              <a:t>slide </a:t>
            </a:r>
            <a:fld id="{C9F9A04F-FAEF-42E4-9275-57C337F98A5D}" type="slidenum">
              <a:rPr lang="en-GB" altLang="en-US" sz="1100"/>
              <a:pPr>
                <a:defRPr/>
              </a:pPr>
              <a:t>‹Nr.›</a:t>
            </a:fld>
            <a:endParaRPr lang="en-GB" altLang="en-US" sz="1100"/>
          </a:p>
        </p:txBody>
      </p:sp>
    </p:spTree>
    <p:extLst>
      <p:ext uri="{BB962C8B-B14F-4D97-AF65-F5344CB8AC3E}">
        <p14:creationId xmlns:p14="http://schemas.microsoft.com/office/powerpoint/2010/main" val="385674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61163" y="1133475"/>
            <a:ext cx="2073275" cy="51387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1133475"/>
            <a:ext cx="6069013" cy="51387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2181E-FEEF-4678-9CDD-C8060816122C}" type="datetime1">
              <a:rPr lang="de-DE" altLang="en-US"/>
              <a:pPr>
                <a:defRPr/>
              </a:pPr>
              <a:t>18.10.2013</a:t>
            </a:fld>
            <a:endParaRPr lang="de-DE" altLang="en-US" sz="150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  </a:t>
            </a:r>
            <a:r>
              <a:rPr lang="en-GB" altLang="en-US" sz="1100"/>
              <a:t>slide </a:t>
            </a:r>
            <a:fld id="{FB382505-A638-4F0B-BE43-2E6566DEA97C}" type="slidenum">
              <a:rPr lang="en-GB" altLang="en-US" sz="1100"/>
              <a:pPr>
                <a:defRPr/>
              </a:pPr>
              <a:t>‹Nr.›</a:t>
            </a:fld>
            <a:endParaRPr lang="en-GB" altLang="en-US" sz="1100"/>
          </a:p>
        </p:txBody>
      </p:sp>
    </p:spTree>
    <p:extLst>
      <p:ext uri="{BB962C8B-B14F-4D97-AF65-F5344CB8AC3E}">
        <p14:creationId xmlns:p14="http://schemas.microsoft.com/office/powerpoint/2010/main" val="106017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557213" y="1133475"/>
            <a:ext cx="8277225" cy="9001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539750" y="1773238"/>
            <a:ext cx="4062413" cy="21732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754563" y="1773238"/>
            <a:ext cx="4064000" cy="21732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39750" y="4098925"/>
            <a:ext cx="4062413" cy="2173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54563" y="4098925"/>
            <a:ext cx="4064000" cy="2173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DD351-A071-4C52-9411-4995F3F76755}" type="datetime1">
              <a:rPr lang="de-DE" altLang="en-US"/>
              <a:pPr>
                <a:defRPr/>
              </a:pPr>
              <a:t>18.10.2013</a:t>
            </a:fld>
            <a:endParaRPr lang="de-DE" altLang="en-US" sz="150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  </a:t>
            </a:r>
            <a:r>
              <a:rPr lang="en-GB" altLang="en-US" sz="1100"/>
              <a:t>slide </a:t>
            </a:r>
            <a:fld id="{113E138E-F611-4F8D-99CB-3219CFA3BDE9}" type="slidenum">
              <a:rPr lang="en-GB" altLang="en-US" sz="1100"/>
              <a:pPr>
                <a:defRPr/>
              </a:pPr>
              <a:t>‹Nr.›</a:t>
            </a:fld>
            <a:endParaRPr lang="en-GB" altLang="en-US" sz="1100"/>
          </a:p>
        </p:txBody>
      </p:sp>
    </p:spTree>
    <p:extLst>
      <p:ext uri="{BB962C8B-B14F-4D97-AF65-F5344CB8AC3E}">
        <p14:creationId xmlns:p14="http://schemas.microsoft.com/office/powerpoint/2010/main" val="146700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7213" y="1133475"/>
            <a:ext cx="8277225" cy="9001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773238"/>
            <a:ext cx="4062413" cy="44989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754563" y="1773238"/>
            <a:ext cx="4064000" cy="21732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754563" y="4098925"/>
            <a:ext cx="4064000" cy="2173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B00C0-24CD-4D37-B456-8387AF9B553F}" type="datetime1">
              <a:rPr lang="de-DE" altLang="en-US"/>
              <a:pPr>
                <a:defRPr/>
              </a:pPr>
              <a:t>18.10.2013</a:t>
            </a:fld>
            <a:endParaRPr lang="de-DE" altLang="en-US" sz="15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  </a:t>
            </a:r>
            <a:r>
              <a:rPr lang="en-GB" altLang="en-US" sz="1100"/>
              <a:t>slide </a:t>
            </a:r>
            <a:fld id="{42325F98-BA09-4B3A-8A4B-EBA9041D07CB}" type="slidenum">
              <a:rPr lang="en-GB" altLang="en-US" sz="1100"/>
              <a:pPr>
                <a:defRPr/>
              </a:pPr>
              <a:t>‹Nr.›</a:t>
            </a:fld>
            <a:endParaRPr lang="en-GB" altLang="en-US" sz="1100"/>
          </a:p>
        </p:txBody>
      </p:sp>
    </p:spTree>
    <p:extLst>
      <p:ext uri="{BB962C8B-B14F-4D97-AF65-F5344CB8AC3E}">
        <p14:creationId xmlns:p14="http://schemas.microsoft.com/office/powerpoint/2010/main" val="1390465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7213" y="1133475"/>
            <a:ext cx="8277225" cy="9001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9750" y="1773238"/>
            <a:ext cx="4062413" cy="44989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4563" y="1773238"/>
            <a:ext cx="4064000" cy="44989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9CF30-7509-4748-AAD4-8E36B5E089DD}" type="datetime1">
              <a:rPr lang="de-DE" altLang="en-US"/>
              <a:pPr>
                <a:defRPr/>
              </a:pPr>
              <a:t>18.10.2013</a:t>
            </a:fld>
            <a:endParaRPr lang="de-DE" altLang="en-US" sz="150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  </a:t>
            </a:r>
            <a:r>
              <a:rPr lang="en-GB" altLang="en-US" sz="1100"/>
              <a:t>slide </a:t>
            </a:r>
            <a:fld id="{DFA79D63-4506-492F-AAA7-9B749348386C}" type="slidenum">
              <a:rPr lang="en-GB" altLang="en-US" sz="1100"/>
              <a:pPr>
                <a:defRPr/>
              </a:pPr>
              <a:t>‹Nr.›</a:t>
            </a:fld>
            <a:endParaRPr lang="en-GB" altLang="en-US" sz="1100"/>
          </a:p>
        </p:txBody>
      </p:sp>
    </p:spTree>
    <p:extLst>
      <p:ext uri="{BB962C8B-B14F-4D97-AF65-F5344CB8AC3E}">
        <p14:creationId xmlns:p14="http://schemas.microsoft.com/office/powerpoint/2010/main" val="2001594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7213" y="1133475"/>
            <a:ext cx="8277225" cy="9001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9750" y="1773238"/>
            <a:ext cx="4062413" cy="44989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754563" y="1773238"/>
            <a:ext cx="4064000" cy="21732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754563" y="4098925"/>
            <a:ext cx="4064000" cy="2173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B54D3-40CB-4D7A-AB20-ACAB022ADFEB}" type="datetime1">
              <a:rPr lang="de-DE" altLang="en-US"/>
              <a:pPr>
                <a:defRPr/>
              </a:pPr>
              <a:t>18.10.2013</a:t>
            </a:fld>
            <a:endParaRPr lang="de-DE" altLang="en-US" sz="15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  </a:t>
            </a:r>
            <a:r>
              <a:rPr lang="en-GB" altLang="en-US" sz="1100"/>
              <a:t>slide </a:t>
            </a:r>
            <a:fld id="{C12CBD22-1BF7-4687-AD46-FD46CE1C16BD}" type="slidenum">
              <a:rPr lang="en-GB" altLang="en-US" sz="1100"/>
              <a:pPr>
                <a:defRPr/>
              </a:pPr>
              <a:t>‹Nr.›</a:t>
            </a:fld>
            <a:endParaRPr lang="en-GB" altLang="en-US" sz="1100"/>
          </a:p>
        </p:txBody>
      </p:sp>
    </p:spTree>
    <p:extLst>
      <p:ext uri="{BB962C8B-B14F-4D97-AF65-F5344CB8AC3E}">
        <p14:creationId xmlns:p14="http://schemas.microsoft.com/office/powerpoint/2010/main" val="4180657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2ABD3-1507-484D-A6E2-C430BD3ACE63}" type="datetime1">
              <a:rPr lang="de-DE" altLang="en-US"/>
              <a:pPr>
                <a:defRPr/>
              </a:pPr>
              <a:t>18.10.2013</a:t>
            </a:fld>
            <a:endParaRPr lang="de-DE" altLang="en-US" sz="150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  </a:t>
            </a:r>
            <a:r>
              <a:rPr lang="en-GB" altLang="en-US" sz="1100"/>
              <a:t>slide </a:t>
            </a:r>
            <a:fld id="{EBC1AB25-1A6F-429E-9524-70DDFE1D3E15}" type="slidenum">
              <a:rPr lang="en-GB" altLang="en-US" sz="1100"/>
              <a:pPr>
                <a:defRPr/>
              </a:pPr>
              <a:t>‹Nr.›</a:t>
            </a:fld>
            <a:endParaRPr lang="en-GB" altLang="en-US" sz="1100"/>
          </a:p>
        </p:txBody>
      </p:sp>
    </p:spTree>
    <p:extLst>
      <p:ext uri="{BB962C8B-B14F-4D97-AF65-F5344CB8AC3E}">
        <p14:creationId xmlns:p14="http://schemas.microsoft.com/office/powerpoint/2010/main" val="176215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0786F-F0E8-442E-80F8-5C9FF5AD00E7}" type="datetime1">
              <a:rPr lang="de-DE" altLang="en-US"/>
              <a:pPr>
                <a:defRPr/>
              </a:pPr>
              <a:t>18.10.2013</a:t>
            </a:fld>
            <a:endParaRPr lang="de-DE" altLang="en-US" sz="150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  </a:t>
            </a:r>
            <a:r>
              <a:rPr lang="en-GB" altLang="en-US" sz="1100"/>
              <a:t>slide </a:t>
            </a:r>
            <a:fld id="{AA705BED-5866-41B0-8637-0F69E7A6EBCE}" type="slidenum">
              <a:rPr lang="en-GB" altLang="en-US" sz="1100"/>
              <a:pPr>
                <a:defRPr/>
              </a:pPr>
              <a:t>‹Nr.›</a:t>
            </a:fld>
            <a:endParaRPr lang="en-GB" altLang="en-US" sz="1100"/>
          </a:p>
        </p:txBody>
      </p:sp>
    </p:spTree>
    <p:extLst>
      <p:ext uri="{BB962C8B-B14F-4D97-AF65-F5344CB8AC3E}">
        <p14:creationId xmlns:p14="http://schemas.microsoft.com/office/powerpoint/2010/main" val="259121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EC8A5-B3EB-4991-A659-5E17782E5980}" type="datetime1">
              <a:rPr lang="de-DE" altLang="en-US"/>
              <a:pPr>
                <a:defRPr/>
              </a:pPr>
              <a:t>18.10.2013</a:t>
            </a:fld>
            <a:endParaRPr lang="de-DE" altLang="en-US" sz="150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  </a:t>
            </a:r>
            <a:r>
              <a:rPr lang="en-GB" altLang="en-US" sz="1100"/>
              <a:t>slide </a:t>
            </a:r>
            <a:fld id="{363E3011-60D6-41F0-AF64-E3C1BFF2C1A6}" type="slidenum">
              <a:rPr lang="en-GB" altLang="en-US" sz="1100"/>
              <a:pPr>
                <a:defRPr/>
              </a:pPr>
              <a:t>‹Nr.›</a:t>
            </a:fld>
            <a:endParaRPr lang="en-GB" altLang="en-US" sz="1100"/>
          </a:p>
        </p:txBody>
      </p:sp>
    </p:spTree>
    <p:extLst>
      <p:ext uri="{BB962C8B-B14F-4D97-AF65-F5344CB8AC3E}">
        <p14:creationId xmlns:p14="http://schemas.microsoft.com/office/powerpoint/2010/main" val="3113409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773238"/>
            <a:ext cx="4062413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4563" y="1773238"/>
            <a:ext cx="40640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F94E9-2C67-48F5-9B7B-D51FFBCC4E77}" type="datetime1">
              <a:rPr lang="de-DE" altLang="en-US"/>
              <a:pPr>
                <a:defRPr/>
              </a:pPr>
              <a:t>18.10.2013</a:t>
            </a:fld>
            <a:endParaRPr lang="de-DE" altLang="en-US" sz="150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  </a:t>
            </a:r>
            <a:r>
              <a:rPr lang="en-GB" altLang="en-US" sz="1100"/>
              <a:t>slide </a:t>
            </a:r>
            <a:fld id="{F6BC6253-8B60-4EEC-A0B2-0F239D98DC70}" type="slidenum">
              <a:rPr lang="en-GB" altLang="en-US" sz="1100"/>
              <a:pPr>
                <a:defRPr/>
              </a:pPr>
              <a:t>‹Nr.›</a:t>
            </a:fld>
            <a:endParaRPr lang="en-GB" altLang="en-US" sz="1100"/>
          </a:p>
        </p:txBody>
      </p:sp>
    </p:spTree>
    <p:extLst>
      <p:ext uri="{BB962C8B-B14F-4D97-AF65-F5344CB8AC3E}">
        <p14:creationId xmlns:p14="http://schemas.microsoft.com/office/powerpoint/2010/main" val="102329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E879C-9642-402A-93CF-9B3D66ED7472}" type="datetime1">
              <a:rPr lang="de-DE" altLang="en-US"/>
              <a:pPr>
                <a:defRPr/>
              </a:pPr>
              <a:t>18.10.2013</a:t>
            </a:fld>
            <a:endParaRPr lang="de-DE" altLang="en-US" sz="150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  </a:t>
            </a:r>
            <a:r>
              <a:rPr lang="en-GB" altLang="en-US" sz="1100"/>
              <a:t>slide </a:t>
            </a:r>
            <a:fld id="{80D8012E-00EC-4800-B6FE-1DBFEB21D3B0}" type="slidenum">
              <a:rPr lang="en-GB" altLang="en-US" sz="1100"/>
              <a:pPr>
                <a:defRPr/>
              </a:pPr>
              <a:t>‹Nr.›</a:t>
            </a:fld>
            <a:endParaRPr lang="en-GB" altLang="en-US" sz="1100"/>
          </a:p>
        </p:txBody>
      </p:sp>
    </p:spTree>
    <p:extLst>
      <p:ext uri="{BB962C8B-B14F-4D97-AF65-F5344CB8AC3E}">
        <p14:creationId xmlns:p14="http://schemas.microsoft.com/office/powerpoint/2010/main" val="265498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C832D-F288-48A6-8F1D-1EF885127209}" type="datetime1">
              <a:rPr lang="de-DE" altLang="en-US"/>
              <a:pPr>
                <a:defRPr/>
              </a:pPr>
              <a:t>18.10.2013</a:t>
            </a:fld>
            <a:endParaRPr lang="de-DE" altLang="en-US" sz="150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  </a:t>
            </a:r>
            <a:r>
              <a:rPr lang="en-GB" altLang="en-US" sz="1100"/>
              <a:t>slide </a:t>
            </a:r>
            <a:fld id="{100160B7-B640-4AFE-98FF-F25FBE26D44E}" type="slidenum">
              <a:rPr lang="en-GB" altLang="en-US" sz="1100"/>
              <a:pPr>
                <a:defRPr/>
              </a:pPr>
              <a:t>‹Nr.›</a:t>
            </a:fld>
            <a:endParaRPr lang="en-GB" altLang="en-US" sz="1100"/>
          </a:p>
        </p:txBody>
      </p:sp>
    </p:spTree>
    <p:extLst>
      <p:ext uri="{BB962C8B-B14F-4D97-AF65-F5344CB8AC3E}">
        <p14:creationId xmlns:p14="http://schemas.microsoft.com/office/powerpoint/2010/main" val="34533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E8324-8D65-44E3-A44E-0A15B7A71049}" type="datetime1">
              <a:rPr lang="de-DE" altLang="en-US"/>
              <a:pPr>
                <a:defRPr/>
              </a:pPr>
              <a:t>18.10.2013</a:t>
            </a:fld>
            <a:endParaRPr lang="de-DE" altLang="en-US" sz="150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  </a:t>
            </a:r>
            <a:r>
              <a:rPr lang="en-GB" altLang="en-US" sz="1100"/>
              <a:t>slide </a:t>
            </a:r>
            <a:fld id="{FD7554B4-1764-4A88-899E-A6ABD782E24B}" type="slidenum">
              <a:rPr lang="en-GB" altLang="en-US" sz="1100"/>
              <a:pPr>
                <a:defRPr/>
              </a:pPr>
              <a:t>‹Nr.›</a:t>
            </a:fld>
            <a:endParaRPr lang="en-GB" altLang="en-US" sz="1100"/>
          </a:p>
        </p:txBody>
      </p:sp>
    </p:spTree>
    <p:extLst>
      <p:ext uri="{BB962C8B-B14F-4D97-AF65-F5344CB8AC3E}">
        <p14:creationId xmlns:p14="http://schemas.microsoft.com/office/powerpoint/2010/main" val="274153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357D4-3328-4746-8FD8-A25338421363}" type="datetime1">
              <a:rPr lang="de-DE" altLang="en-US"/>
              <a:pPr>
                <a:defRPr/>
              </a:pPr>
              <a:t>18.10.2013</a:t>
            </a:fld>
            <a:endParaRPr lang="de-DE" altLang="en-US" sz="150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  </a:t>
            </a:r>
            <a:r>
              <a:rPr lang="en-GB" altLang="en-US" sz="1100"/>
              <a:t>slide </a:t>
            </a:r>
            <a:fld id="{983DE7D5-B238-46AE-B6E6-4DEB67553EF5}" type="slidenum">
              <a:rPr lang="en-GB" altLang="en-US" sz="1100"/>
              <a:pPr>
                <a:defRPr/>
              </a:pPr>
              <a:t>‹Nr.›</a:t>
            </a:fld>
            <a:endParaRPr lang="en-GB" altLang="en-US" sz="1100"/>
          </a:p>
        </p:txBody>
      </p:sp>
    </p:spTree>
    <p:extLst>
      <p:ext uri="{BB962C8B-B14F-4D97-AF65-F5344CB8AC3E}">
        <p14:creationId xmlns:p14="http://schemas.microsoft.com/office/powerpoint/2010/main" val="368507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B0382-BB71-4999-A801-A8A8B30CB921}" type="datetime1">
              <a:rPr lang="de-DE" altLang="en-US"/>
              <a:pPr>
                <a:defRPr/>
              </a:pPr>
              <a:t>18.10.2013</a:t>
            </a:fld>
            <a:endParaRPr lang="de-DE" altLang="en-US" sz="150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  </a:t>
            </a:r>
            <a:r>
              <a:rPr lang="en-GB" altLang="en-US" sz="1100"/>
              <a:t>slide </a:t>
            </a:r>
            <a:fld id="{787CE14C-9479-4516-B3C1-D9A0BB5D8AF3}" type="slidenum">
              <a:rPr lang="en-GB" altLang="en-US" sz="1100"/>
              <a:pPr>
                <a:defRPr/>
              </a:pPr>
              <a:t>‹Nr.›</a:t>
            </a:fld>
            <a:endParaRPr lang="en-GB" altLang="en-US" sz="1100"/>
          </a:p>
        </p:txBody>
      </p:sp>
    </p:spTree>
    <p:extLst>
      <p:ext uri="{BB962C8B-B14F-4D97-AF65-F5344CB8AC3E}">
        <p14:creationId xmlns:p14="http://schemas.microsoft.com/office/powerpoint/2010/main" val="98954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Text Box 2"/>
          <p:cNvSpPr txBox="1">
            <a:spLocks noChangeArrowheads="1"/>
          </p:cNvSpPr>
          <p:nvPr/>
        </p:nvSpPr>
        <p:spPr bwMode="auto">
          <a:xfrm>
            <a:off x="0" y="0"/>
            <a:ext cx="9142413" cy="812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85" tIns="47893" rIns="95785" bIns="47893"/>
          <a:lstStyle>
            <a:lvl1pPr defTabSz="957263">
              <a:defRPr sz="2400">
                <a:solidFill>
                  <a:schemeClr val="tx1"/>
                </a:solidFill>
                <a:latin typeface="Arial" charset="0"/>
              </a:defRPr>
            </a:lvl1pPr>
            <a:lvl2pPr marL="479425" defTabSz="957263">
              <a:defRPr sz="2400">
                <a:solidFill>
                  <a:schemeClr val="tx1"/>
                </a:solidFill>
                <a:latin typeface="Arial" charset="0"/>
              </a:defRPr>
            </a:lvl2pPr>
            <a:lvl3pPr marL="957263" defTabSz="95726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36688" defTabSz="957263">
              <a:defRPr sz="2400">
                <a:solidFill>
                  <a:schemeClr val="tx1"/>
                </a:solidFill>
                <a:latin typeface="Arial" charset="0"/>
              </a:defRPr>
            </a:lvl4pPr>
            <a:lvl5pPr marL="1916113" defTabSz="95726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3733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8305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2877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7449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GB" altLang="de-DE" sz="220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57213" y="1133475"/>
            <a:ext cx="8277225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Hier klicken um Titelformat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773238"/>
            <a:ext cx="8278813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7108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Hier klicken, um Master-Textformat zu bearbeiten</a:t>
            </a:r>
          </a:p>
          <a:p>
            <a:pPr lvl="1"/>
            <a:r>
              <a:rPr lang="en-GB" altLang="en-US" smtClean="0"/>
              <a:t>Zweite Ebene</a:t>
            </a:r>
          </a:p>
          <a:p>
            <a:pPr lvl="2"/>
            <a:r>
              <a:rPr lang="en-GB" altLang="en-US" smtClean="0"/>
              <a:t>Dritte Ebene</a:t>
            </a:r>
          </a:p>
          <a:p>
            <a:pPr lvl="3"/>
            <a:r>
              <a:rPr lang="en-GB" altLang="en-US" smtClean="0"/>
              <a:t>Vierte Ebene</a:t>
            </a:r>
          </a:p>
          <a:p>
            <a:pPr lvl="4"/>
            <a:r>
              <a:rPr lang="en-GB" altLang="en-US" smtClean="0"/>
              <a:t>Fünfte Ebene</a:t>
            </a:r>
          </a:p>
        </p:txBody>
      </p:sp>
      <p:sp>
        <p:nvSpPr>
          <p:cNvPr id="4188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8338" y="6381750"/>
            <a:ext cx="1077912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377108" numCol="1" anchor="b" anchorCtr="0" compatLnSpc="1">
            <a:prstTxWarp prst="textNoShape">
              <a:avLst/>
            </a:prstTxWarp>
          </a:bodyPr>
          <a:lstStyle>
            <a:lvl1pPr algn="r" defTabSz="957263">
              <a:defRPr sz="1100"/>
            </a:lvl1pPr>
          </a:lstStyle>
          <a:p>
            <a:pPr>
              <a:defRPr/>
            </a:pPr>
            <a:fld id="{BEA713E4-342C-4A17-9AB5-8A7ADDFC0E82}" type="datetime1">
              <a:rPr lang="de-DE" altLang="en-US"/>
              <a:pPr>
                <a:defRPr/>
              </a:pPr>
              <a:t>18.10.2013</a:t>
            </a:fld>
            <a:endParaRPr lang="de-DE" altLang="en-US" sz="1500"/>
          </a:p>
        </p:txBody>
      </p:sp>
      <p:sp>
        <p:nvSpPr>
          <p:cNvPr id="4188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386513"/>
            <a:ext cx="70485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377108" numCol="1" anchor="b" anchorCtr="0" compatLnSpc="1">
            <a:prstTxWarp prst="textNoShape">
              <a:avLst/>
            </a:prstTxWarp>
          </a:bodyPr>
          <a:lstStyle>
            <a:lvl1pPr algn="r" defTabSz="957263">
              <a:defRPr sz="1200"/>
            </a:lvl1pPr>
          </a:lstStyle>
          <a:p>
            <a:pPr>
              <a:defRPr/>
            </a:pPr>
            <a:r>
              <a:rPr lang="en-GB" altLang="en-US"/>
              <a:t>  </a:t>
            </a:r>
            <a:r>
              <a:rPr lang="en-GB" altLang="en-US" sz="1100"/>
              <a:t>slide </a:t>
            </a:r>
            <a:fld id="{AB63AFAA-4441-4322-BFC6-9DDF755361C4}" type="slidenum">
              <a:rPr lang="en-GB" altLang="en-US" sz="1100"/>
              <a:pPr>
                <a:defRPr/>
              </a:pPr>
              <a:t>‹Nr.›</a:t>
            </a:fld>
            <a:endParaRPr lang="en-GB" altLang="en-US" sz="1100"/>
          </a:p>
        </p:txBody>
      </p:sp>
      <p:sp>
        <p:nvSpPr>
          <p:cNvPr id="418824" name="Text Box 8"/>
          <p:cNvSpPr txBox="1">
            <a:spLocks noChangeArrowheads="1"/>
          </p:cNvSpPr>
          <p:nvPr/>
        </p:nvSpPr>
        <p:spPr bwMode="auto">
          <a:xfrm>
            <a:off x="557213" y="6351588"/>
            <a:ext cx="61214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77108" anchor="b"/>
          <a:lstStyle>
            <a:lvl1pPr defTabSz="957263">
              <a:defRPr sz="2400">
                <a:solidFill>
                  <a:schemeClr val="tx1"/>
                </a:solidFill>
                <a:latin typeface="Arial" charset="0"/>
              </a:defRPr>
            </a:lvl1pPr>
            <a:lvl2pPr marL="479425" defTabSz="957263">
              <a:defRPr sz="2400">
                <a:solidFill>
                  <a:schemeClr val="tx1"/>
                </a:solidFill>
                <a:latin typeface="Arial" charset="0"/>
              </a:defRPr>
            </a:lvl2pPr>
            <a:lvl3pPr marL="957263" defTabSz="95726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36688" defTabSz="957263">
              <a:defRPr sz="2400">
                <a:solidFill>
                  <a:schemeClr val="tx1"/>
                </a:solidFill>
                <a:latin typeface="Arial" charset="0"/>
              </a:defRPr>
            </a:lvl4pPr>
            <a:lvl5pPr marL="1916113" defTabSz="95726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3733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8305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2877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7449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GB" altLang="de-DE" sz="1500" smtClean="0"/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485775" y="6351588"/>
            <a:ext cx="27686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785" tIns="47893" rIns="95785" bIns="47893">
            <a:spAutoFit/>
          </a:bodyPr>
          <a:lstStyle/>
          <a:p>
            <a:pPr defTabSz="957263"/>
            <a:r>
              <a:rPr lang="en-GB" altLang="de-DE" sz="1100" b="1"/>
              <a:t>© Federal Statistical Office of Germany</a:t>
            </a:r>
            <a:endParaRPr lang="en-GB" sz="1100" b="1"/>
          </a:p>
        </p:txBody>
      </p:sp>
      <p:sp>
        <p:nvSpPr>
          <p:cNvPr id="1033" name="Rectangle 13"/>
          <p:cNvSpPr>
            <a:spLocks noChangeArrowheads="1"/>
          </p:cNvSpPr>
          <p:nvPr/>
        </p:nvSpPr>
        <p:spPr bwMode="auto">
          <a:xfrm>
            <a:off x="0" y="0"/>
            <a:ext cx="4570413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58000" tIns="0" rIns="0" bIns="75421" anchor="b"/>
          <a:lstStyle/>
          <a:p>
            <a:pPr defTabSz="957263"/>
            <a:endParaRPr lang="en-GB" altLang="en-US" sz="1900"/>
          </a:p>
        </p:txBody>
      </p:sp>
      <p:pic>
        <p:nvPicPr>
          <p:cNvPr id="1034" name="Picture 15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6"/>
          <a:stretch>
            <a:fillRect/>
          </a:stretch>
        </p:blipFill>
        <p:spPr bwMode="auto">
          <a:xfrm>
            <a:off x="7015163" y="0"/>
            <a:ext cx="2128837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hf hdr="0" ftr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defTabSz="9572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defTabSz="9572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defTabSz="9572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defTabSz="9572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957263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893763" indent="-298450" algn="l" defTabSz="9572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1900" b="1">
          <a:solidFill>
            <a:schemeClr val="tx1"/>
          </a:solidFill>
          <a:latin typeface="+mn-lt"/>
        </a:defRPr>
      </a:lvl2pPr>
      <a:lvl3pPr marL="1333500" indent="-239713" algn="l" defTabSz="9572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1900" b="1">
          <a:solidFill>
            <a:schemeClr val="tx1"/>
          </a:solidFill>
          <a:latin typeface="+mn-lt"/>
        </a:defRPr>
      </a:lvl3pPr>
      <a:lvl4pPr marL="1773238" indent="-239713" algn="l" defTabSz="9572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1900" b="1">
          <a:solidFill>
            <a:schemeClr val="tx1"/>
          </a:solidFill>
          <a:latin typeface="+mn-lt"/>
        </a:defRPr>
      </a:lvl4pPr>
      <a:lvl5pPr marL="2211388" indent="-238125" algn="l" defTabSz="9572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sz="1500" b="1">
          <a:solidFill>
            <a:schemeClr val="tx1"/>
          </a:solidFill>
          <a:latin typeface="+mn-lt"/>
        </a:defRPr>
      </a:lvl5pPr>
      <a:lvl6pPr marL="2668588" indent="-238125" algn="l" defTabSz="9572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sz="1500" b="1">
          <a:solidFill>
            <a:schemeClr val="tx1"/>
          </a:solidFill>
          <a:latin typeface="+mn-lt"/>
        </a:defRPr>
      </a:lvl6pPr>
      <a:lvl7pPr marL="3125788" indent="-238125" algn="l" defTabSz="9572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sz="1500" b="1">
          <a:solidFill>
            <a:schemeClr val="tx1"/>
          </a:solidFill>
          <a:latin typeface="+mn-lt"/>
        </a:defRPr>
      </a:lvl7pPr>
      <a:lvl8pPr marL="3582988" indent="-238125" algn="l" defTabSz="9572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sz="1500" b="1">
          <a:solidFill>
            <a:schemeClr val="tx1"/>
          </a:solidFill>
          <a:latin typeface="+mn-lt"/>
        </a:defRPr>
      </a:lvl8pPr>
      <a:lvl9pPr marL="4040188" indent="-238125" algn="l" defTabSz="9572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sz="15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1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wmf"/><Relationship Id="rId12" Type="http://schemas.openxmlformats.org/officeDocument/2006/relationships/image" Target="../media/image6.png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9.png"/><Relationship Id="rId15" Type="http://schemas.openxmlformats.org/officeDocument/2006/relationships/image" Target="../media/image7.png"/><Relationship Id="rId10" Type="http://schemas.openxmlformats.org/officeDocument/2006/relationships/image" Target="../media/image10.png"/><Relationship Id="rId4" Type="http://schemas.openxmlformats.org/officeDocument/2006/relationships/image" Target="../media/image8.png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21" Type="http://schemas.openxmlformats.org/officeDocument/2006/relationships/image" Target="../media/image31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5" Type="http://schemas.openxmlformats.org/officeDocument/2006/relationships/image" Target="../media/image35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24" Type="http://schemas.openxmlformats.org/officeDocument/2006/relationships/image" Target="../media/image34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23" Type="http://schemas.openxmlformats.org/officeDocument/2006/relationships/image" Target="../media/image33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5"/>
          <p:cNvSpPr>
            <a:spLocks noChangeArrowheads="1"/>
          </p:cNvSpPr>
          <p:nvPr/>
        </p:nvSpPr>
        <p:spPr bwMode="auto">
          <a:xfrm>
            <a:off x="573088" y="2420938"/>
            <a:ext cx="8526462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r>
              <a:rPr lang="de-DE" sz="3600" dirty="0" err="1">
                <a:solidFill>
                  <a:schemeClr val="tx2"/>
                </a:solidFill>
                <a:latin typeface="Agfa Rotis Semisans Ex Bold" pitchFamily="34" charset="0"/>
              </a:rPr>
              <a:t>Modernizing</a:t>
            </a:r>
            <a:r>
              <a:rPr lang="de-DE" sz="3600" dirty="0">
                <a:solidFill>
                  <a:schemeClr val="tx2"/>
                </a:solidFill>
                <a:latin typeface="Agfa Rotis Semisans Ex Bold" pitchFamily="34" charset="0"/>
              </a:rPr>
              <a:t> </a:t>
            </a:r>
            <a:r>
              <a:rPr lang="de-DE" sz="3600" dirty="0" err="1">
                <a:solidFill>
                  <a:schemeClr val="tx2"/>
                </a:solidFill>
                <a:latin typeface="Agfa Rotis Semisans Ex Bold" pitchFamily="34" charset="0"/>
              </a:rPr>
              <a:t>statistical</a:t>
            </a:r>
            <a:r>
              <a:rPr lang="de-DE" sz="3600" dirty="0">
                <a:solidFill>
                  <a:schemeClr val="tx2"/>
                </a:solidFill>
                <a:latin typeface="Agfa Rotis Semisans Ex Bold" pitchFamily="34" charset="0"/>
              </a:rPr>
              <a:t> </a:t>
            </a:r>
            <a:r>
              <a:rPr lang="de-DE" sz="3600" dirty="0" err="1">
                <a:solidFill>
                  <a:schemeClr val="tx2"/>
                </a:solidFill>
                <a:latin typeface="Agfa Rotis Semisans Ex Bold" pitchFamily="34" charset="0"/>
              </a:rPr>
              <a:t>production</a:t>
            </a:r>
            <a:r>
              <a:rPr lang="de-DE" sz="3600" dirty="0">
                <a:solidFill>
                  <a:schemeClr val="tx2"/>
                </a:solidFill>
                <a:latin typeface="Agfa Rotis Semisans Ex Bold" pitchFamily="34" charset="0"/>
              </a:rPr>
              <a:t> in a </a:t>
            </a:r>
            <a:r>
              <a:rPr lang="de-DE" sz="3600" dirty="0" err="1">
                <a:solidFill>
                  <a:schemeClr val="tx2"/>
                </a:solidFill>
                <a:latin typeface="Agfa Rotis Semisans Ex Bold" pitchFamily="34" charset="0"/>
              </a:rPr>
              <a:t>federal</a:t>
            </a:r>
            <a:r>
              <a:rPr lang="de-DE" sz="3600" dirty="0">
                <a:solidFill>
                  <a:schemeClr val="tx2"/>
                </a:solidFill>
                <a:latin typeface="Agfa Rotis Semisans Ex Bold" pitchFamily="34" charset="0"/>
              </a:rPr>
              <a:t> State</a:t>
            </a:r>
            <a:br>
              <a:rPr lang="de-DE" sz="3600" dirty="0">
                <a:solidFill>
                  <a:schemeClr val="tx2"/>
                </a:solidFill>
                <a:latin typeface="Agfa Rotis Semisans Ex Bold" pitchFamily="34" charset="0"/>
              </a:rPr>
            </a:br>
            <a:r>
              <a:rPr lang="de-DE" sz="3600" dirty="0">
                <a:solidFill>
                  <a:schemeClr val="tx2"/>
                </a:solidFill>
                <a:latin typeface="Agfa Rotis Semisans Ex Bold" pitchFamily="34" charset="0"/>
              </a:rPr>
              <a:t/>
            </a:r>
            <a:br>
              <a:rPr lang="de-DE" sz="3600" dirty="0">
                <a:solidFill>
                  <a:schemeClr val="tx2"/>
                </a:solidFill>
                <a:latin typeface="Agfa Rotis Semisans Ex Bold" pitchFamily="34" charset="0"/>
              </a:rPr>
            </a:br>
            <a:r>
              <a:rPr lang="de-DE" sz="2400" dirty="0">
                <a:solidFill>
                  <a:schemeClr val="tx2"/>
                </a:solidFill>
                <a:latin typeface="Agfa Rotis Semisans Ex Bold" pitchFamily="34" charset="0"/>
              </a:rPr>
              <a:t>Ruth Brand</a:t>
            </a:r>
            <a:br>
              <a:rPr lang="de-DE" sz="2400" dirty="0">
                <a:solidFill>
                  <a:schemeClr val="tx2"/>
                </a:solidFill>
                <a:latin typeface="Agfa Rotis Semisans Ex Bold" pitchFamily="34" charset="0"/>
              </a:rPr>
            </a:br>
            <a:r>
              <a:rPr lang="de-DE" sz="2400" dirty="0">
                <a:solidFill>
                  <a:schemeClr val="tx2"/>
                </a:solidFill>
                <a:latin typeface="Agfa Rotis Semisans Ex Bold" pitchFamily="34" charset="0"/>
              </a:rPr>
              <a:t>Head </a:t>
            </a:r>
            <a:r>
              <a:rPr lang="de-DE" sz="2400" dirty="0" err="1">
                <a:solidFill>
                  <a:schemeClr val="tx2"/>
                </a:solidFill>
                <a:latin typeface="Agfa Rotis Semisans Ex Bold" pitchFamily="34" charset="0"/>
              </a:rPr>
              <a:t>of</a:t>
            </a:r>
            <a:r>
              <a:rPr lang="de-DE" sz="2400" dirty="0">
                <a:solidFill>
                  <a:schemeClr val="tx2"/>
                </a:solidFill>
                <a:latin typeface="Agfa Rotis Semisans Ex Bold" pitchFamily="34" charset="0"/>
              </a:rPr>
              <a:t> Unit </a:t>
            </a:r>
            <a:r>
              <a:rPr lang="de-DE" sz="2400" dirty="0" err="1">
                <a:solidFill>
                  <a:schemeClr val="tx2"/>
                </a:solidFill>
                <a:latin typeface="Agfa Rotis Semisans Ex Bold" pitchFamily="34" charset="0"/>
              </a:rPr>
              <a:t>Agriculture</a:t>
            </a:r>
            <a:r>
              <a:rPr lang="de-DE" sz="2400" dirty="0">
                <a:solidFill>
                  <a:schemeClr val="tx2"/>
                </a:solidFill>
                <a:latin typeface="Agfa Rotis Semisans Ex Bold" pitchFamily="34" charset="0"/>
              </a:rPr>
              <a:t> </a:t>
            </a:r>
            <a:r>
              <a:rPr lang="de-DE" sz="2400" dirty="0" err="1">
                <a:solidFill>
                  <a:schemeClr val="tx2"/>
                </a:solidFill>
                <a:latin typeface="Agfa Rotis Semisans Ex Bold" pitchFamily="34" charset="0"/>
              </a:rPr>
              <a:t>and</a:t>
            </a:r>
            <a:r>
              <a:rPr lang="de-DE" sz="2400" dirty="0">
                <a:solidFill>
                  <a:schemeClr val="tx2"/>
                </a:solidFill>
                <a:latin typeface="Agfa Rotis Semisans Ex Bold" pitchFamily="34" charset="0"/>
              </a:rPr>
              <a:t> </a:t>
            </a:r>
            <a:r>
              <a:rPr lang="de-DE" sz="2400" dirty="0" err="1">
                <a:solidFill>
                  <a:schemeClr val="tx2"/>
                </a:solidFill>
                <a:latin typeface="Agfa Rotis Semisans Ex Bold" pitchFamily="34" charset="0"/>
              </a:rPr>
              <a:t>Forestry</a:t>
            </a:r>
            <a:r>
              <a:rPr lang="de-DE" sz="2400" dirty="0">
                <a:solidFill>
                  <a:schemeClr val="tx2"/>
                </a:solidFill>
                <a:latin typeface="Agfa Rotis Semisans Ex Bold" pitchFamily="34" charset="0"/>
              </a:rPr>
              <a:t>, </a:t>
            </a:r>
            <a:r>
              <a:rPr lang="de-DE" sz="2400" dirty="0" err="1">
                <a:solidFill>
                  <a:schemeClr val="tx2"/>
                </a:solidFill>
                <a:latin typeface="Agfa Rotis Semisans Ex Bold" pitchFamily="34" charset="0"/>
              </a:rPr>
              <a:t>Fisheries</a:t>
            </a:r>
            <a:r>
              <a:rPr lang="de-DE" sz="2400" dirty="0">
                <a:solidFill>
                  <a:schemeClr val="tx2"/>
                </a:solidFill>
                <a:latin typeface="Agfa Rotis Semisans Ex Bold" pitchFamily="34" charset="0"/>
              </a:rPr>
              <a:t> </a:t>
            </a:r>
            <a:br>
              <a:rPr lang="de-DE" sz="2400" dirty="0">
                <a:solidFill>
                  <a:schemeClr val="tx2"/>
                </a:solidFill>
                <a:latin typeface="Agfa Rotis Semisans Ex Bold" pitchFamily="34" charset="0"/>
              </a:rPr>
            </a:br>
            <a:r>
              <a:rPr lang="de-DE" sz="2400" dirty="0">
                <a:solidFill>
                  <a:schemeClr val="tx2"/>
                </a:solidFill>
                <a:latin typeface="Agfa Rotis Semisans Ex Bold" pitchFamily="34" charset="0"/>
              </a:rPr>
              <a:t>Federal Statistical Office </a:t>
            </a:r>
            <a:r>
              <a:rPr lang="de-DE" sz="2400" dirty="0" err="1">
                <a:solidFill>
                  <a:schemeClr val="tx2"/>
                </a:solidFill>
                <a:latin typeface="Agfa Rotis Semisans Ex Bold" pitchFamily="34" charset="0"/>
              </a:rPr>
              <a:t>of</a:t>
            </a:r>
            <a:r>
              <a:rPr lang="de-DE" sz="2400" dirty="0">
                <a:solidFill>
                  <a:schemeClr val="tx2"/>
                </a:solidFill>
                <a:latin typeface="Agfa Rotis Semisans Ex Bold" pitchFamily="34" charset="0"/>
              </a:rPr>
              <a:t> Germany</a:t>
            </a:r>
            <a:br>
              <a:rPr lang="de-DE" sz="2400" dirty="0">
                <a:solidFill>
                  <a:schemeClr val="tx2"/>
                </a:solidFill>
                <a:latin typeface="Agfa Rotis Semisans Ex Bold" pitchFamily="34" charset="0"/>
              </a:rPr>
            </a:br>
            <a:r>
              <a:rPr lang="de-DE" sz="2800" dirty="0">
                <a:solidFill>
                  <a:schemeClr val="tx2"/>
                </a:solidFill>
                <a:latin typeface="Agfa Rotis Semisans Ex Bold" pitchFamily="34" charset="0"/>
              </a:rPr>
              <a:t/>
            </a:r>
            <a:br>
              <a:rPr lang="de-DE" sz="2800" dirty="0">
                <a:solidFill>
                  <a:schemeClr val="tx2"/>
                </a:solidFill>
                <a:latin typeface="Agfa Rotis Semisans Ex Bold" pitchFamily="34" charset="0"/>
              </a:rPr>
            </a:br>
            <a:r>
              <a:rPr lang="de-DE" sz="1800" dirty="0">
                <a:solidFill>
                  <a:schemeClr val="tx2"/>
                </a:solidFill>
              </a:rPr>
              <a:t>International Forum on </a:t>
            </a:r>
            <a:r>
              <a:rPr lang="de-DE" sz="1800" dirty="0" err="1">
                <a:solidFill>
                  <a:schemeClr val="tx2"/>
                </a:solidFill>
              </a:rPr>
              <a:t>Modernisation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 smtClean="0">
                <a:solidFill>
                  <a:schemeClr val="tx2"/>
                </a:solidFill>
              </a:rPr>
              <a:t>of</a:t>
            </a:r>
            <a:r>
              <a:rPr lang="de-DE" sz="1800" dirty="0" smtClean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official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statistics</a:t>
            </a:r>
            <a:r>
              <a:rPr lang="de-DE" sz="1800" dirty="0">
                <a:solidFill>
                  <a:schemeClr val="tx2"/>
                </a:solidFill>
              </a:rPr>
              <a:t>: Meeting </a:t>
            </a:r>
            <a:r>
              <a:rPr lang="de-DE" sz="1800" dirty="0" err="1">
                <a:solidFill>
                  <a:schemeClr val="tx2"/>
                </a:solidFill>
              </a:rPr>
              <a:t>productivity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and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new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data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challanges</a:t>
            </a:r>
            <a:r>
              <a:rPr lang="de-DE" sz="1800" dirty="0">
                <a:solidFill>
                  <a:schemeClr val="tx2"/>
                </a:solidFill>
              </a:rPr>
              <a:t/>
            </a:r>
            <a:br>
              <a:rPr lang="de-DE" sz="1800" dirty="0">
                <a:solidFill>
                  <a:schemeClr val="tx2"/>
                </a:solidFill>
              </a:rPr>
            </a:br>
            <a:r>
              <a:rPr lang="de-DE" sz="1800" dirty="0" err="1">
                <a:solidFill>
                  <a:schemeClr val="tx2"/>
                </a:solidFill>
              </a:rPr>
              <a:t>Organized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by</a:t>
            </a:r>
            <a:r>
              <a:rPr lang="de-DE" sz="1800" dirty="0">
                <a:solidFill>
                  <a:schemeClr val="tx2"/>
                </a:solidFill>
              </a:rPr>
              <a:t> National </a:t>
            </a:r>
            <a:r>
              <a:rPr lang="de-DE" sz="1800" dirty="0" err="1">
                <a:solidFill>
                  <a:schemeClr val="tx2"/>
                </a:solidFill>
              </a:rPr>
              <a:t>Bureau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of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Statistics</a:t>
            </a:r>
            <a:r>
              <a:rPr lang="de-DE" sz="1800" dirty="0">
                <a:solidFill>
                  <a:schemeClr val="tx2"/>
                </a:solidFill>
              </a:rPr>
              <a:t> in China (NBS) </a:t>
            </a:r>
            <a:r>
              <a:rPr lang="de-DE" sz="1800" dirty="0" err="1">
                <a:solidFill>
                  <a:schemeClr val="tx2"/>
                </a:solidFill>
              </a:rPr>
              <a:t>and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</a:p>
          <a:p>
            <a:r>
              <a:rPr lang="de-DE" sz="1800" dirty="0">
                <a:solidFill>
                  <a:schemeClr val="tx2"/>
                </a:solidFill>
              </a:rPr>
              <a:t>United </a:t>
            </a:r>
            <a:r>
              <a:rPr lang="de-DE" sz="1800" dirty="0" err="1">
                <a:solidFill>
                  <a:schemeClr val="tx2"/>
                </a:solidFill>
              </a:rPr>
              <a:t>Nations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Statistics</a:t>
            </a:r>
            <a:r>
              <a:rPr lang="de-DE" sz="1800" dirty="0">
                <a:solidFill>
                  <a:schemeClr val="tx2"/>
                </a:solidFill>
              </a:rPr>
              <a:t> Division (UNSD),</a:t>
            </a:r>
            <a:br>
              <a:rPr lang="de-DE" sz="1800" dirty="0">
                <a:solidFill>
                  <a:schemeClr val="tx2"/>
                </a:solidFill>
              </a:rPr>
            </a:br>
            <a:r>
              <a:rPr lang="de-DE" sz="1800" dirty="0">
                <a:solidFill>
                  <a:schemeClr val="tx2"/>
                </a:solidFill>
              </a:rPr>
              <a:t>24-26 </a:t>
            </a:r>
            <a:r>
              <a:rPr lang="de-DE" sz="1800" dirty="0" err="1">
                <a:solidFill>
                  <a:schemeClr val="tx2"/>
                </a:solidFill>
              </a:rPr>
              <a:t>October</a:t>
            </a:r>
            <a:r>
              <a:rPr lang="de-DE" sz="1800" dirty="0">
                <a:solidFill>
                  <a:schemeClr val="tx2"/>
                </a:solidFill>
              </a:rPr>
              <a:t> 2013, </a:t>
            </a:r>
            <a:r>
              <a:rPr lang="de-DE" sz="1800" dirty="0" err="1">
                <a:solidFill>
                  <a:schemeClr val="tx2"/>
                </a:solidFill>
              </a:rPr>
              <a:t>Tianjin</a:t>
            </a:r>
            <a:r>
              <a:rPr lang="de-DE" sz="1800" dirty="0">
                <a:solidFill>
                  <a:schemeClr val="tx2"/>
                </a:solidFill>
              </a:rPr>
              <a:t>, </a:t>
            </a:r>
            <a:r>
              <a:rPr lang="de-DE" sz="1800" dirty="0" err="1">
                <a:solidFill>
                  <a:schemeClr val="tx2"/>
                </a:solidFill>
              </a:rPr>
              <a:t>Peoples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Republic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of</a:t>
            </a:r>
            <a:r>
              <a:rPr lang="de-DE" sz="1800" dirty="0">
                <a:solidFill>
                  <a:schemeClr val="tx2"/>
                </a:solidFill>
              </a:rPr>
              <a:t> China</a:t>
            </a:r>
            <a:br>
              <a:rPr lang="de-DE" sz="1800" dirty="0">
                <a:solidFill>
                  <a:schemeClr val="tx2"/>
                </a:solidFill>
              </a:rPr>
            </a:br>
            <a:endParaRPr lang="de-DE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5853BDC-BEF6-4E9B-BFDE-EF44B3D85E8E}" type="datetime1">
              <a:rPr lang="de-DE" altLang="en-US" sz="1100" smtClean="0"/>
              <a:pPr/>
              <a:t>18.10.2013</a:t>
            </a:fld>
            <a:endParaRPr lang="de-DE" altLang="en-US" sz="1500" smtClean="0"/>
          </a:p>
        </p:txBody>
      </p:sp>
      <p:sp>
        <p:nvSpPr>
          <p:cNvPr id="1229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1200" smtClean="0"/>
              <a:t>  </a:t>
            </a:r>
            <a:r>
              <a:rPr lang="en-GB" altLang="en-US" sz="1100" smtClean="0"/>
              <a:t>slide </a:t>
            </a:r>
            <a:fld id="{2172FB56-B851-4120-83B7-1637B3AA0BF2}" type="slidenum">
              <a:rPr lang="en-GB" altLang="en-US" sz="1100" smtClean="0"/>
              <a:pPr/>
              <a:t>10</a:t>
            </a:fld>
            <a:endParaRPr lang="en-GB" altLang="en-US" sz="11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Background: Sub-Working Groups to AG SteP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800"/>
            <a:ext cx="8893175" cy="4643413"/>
          </a:xfrm>
        </p:spPr>
        <p:txBody>
          <a:bodyPr/>
          <a:lstStyle/>
          <a:p>
            <a:endParaRPr lang="en-GB" altLang="en-US" dirty="0" smtClean="0"/>
          </a:p>
          <a:p>
            <a:pPr lvl="1"/>
            <a:r>
              <a:rPr lang="en-GB" dirty="0" smtClean="0"/>
              <a:t>Sub-working groups to AG SteP consisting of members of the Federal Statistical Office and several (usually not all) statistical Land offices. </a:t>
            </a:r>
          </a:p>
          <a:p>
            <a:pPr lvl="1"/>
            <a:r>
              <a:rPr lang="en-GB" dirty="0" smtClean="0"/>
              <a:t>Usually they work on the definition and development of  standard processes, tools and interfaces. For the concrete work different options are chosen:</a:t>
            </a:r>
          </a:p>
          <a:p>
            <a:pPr lvl="2"/>
            <a:r>
              <a:rPr lang="de-DE" dirty="0" err="1" smtClean="0">
                <a:sym typeface="Wingdings" pitchFamily="2" charset="2"/>
              </a:rPr>
              <a:t>evaluating</a:t>
            </a:r>
            <a:r>
              <a:rPr lang="de-DE" dirty="0" smtClean="0">
                <a:sym typeface="Wingdings" pitchFamily="2" charset="2"/>
              </a:rPr>
              <a:t> an </a:t>
            </a:r>
            <a:r>
              <a:rPr lang="de-DE" dirty="0" err="1" smtClean="0">
                <a:sym typeface="Wingdings" pitchFamily="2" charset="2"/>
              </a:rPr>
              <a:t>already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existing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tool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and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defines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the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steps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necessary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for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using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it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as</a:t>
            </a:r>
            <a:r>
              <a:rPr lang="de-DE" dirty="0" smtClean="0">
                <a:sym typeface="Wingdings" pitchFamily="2" charset="2"/>
              </a:rPr>
              <a:t> a </a:t>
            </a:r>
            <a:r>
              <a:rPr lang="de-DE" dirty="0" err="1" smtClean="0">
                <a:sym typeface="Wingdings" pitchFamily="2" charset="2"/>
              </a:rPr>
              <a:t>standard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tool</a:t>
            </a:r>
            <a:r>
              <a:rPr lang="de-DE" dirty="0" smtClean="0">
                <a:sym typeface="Wingdings" pitchFamily="2" charset="2"/>
              </a:rPr>
              <a:t> (e.g. IDEV, PL-Ablaufumgebung)</a:t>
            </a:r>
          </a:p>
          <a:p>
            <a:pPr lvl="2"/>
            <a:r>
              <a:rPr lang="de-DE" dirty="0" err="1" smtClean="0">
                <a:sym typeface="Wingdings" pitchFamily="2" charset="2"/>
              </a:rPr>
              <a:t>developing</a:t>
            </a:r>
            <a:r>
              <a:rPr lang="de-DE" dirty="0" smtClean="0">
                <a:sym typeface="Wingdings" pitchFamily="2" charset="2"/>
              </a:rPr>
              <a:t> a </a:t>
            </a:r>
            <a:r>
              <a:rPr lang="de-DE" dirty="0" err="1" smtClean="0">
                <a:sym typeface="Wingdings" pitchFamily="2" charset="2"/>
              </a:rPr>
              <a:t>standard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process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and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standard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interfaces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for</a:t>
            </a:r>
            <a:r>
              <a:rPr lang="de-DE" dirty="0" smtClean="0">
                <a:sym typeface="Wingdings" pitchFamily="2" charset="2"/>
              </a:rPr>
              <a:t> a  sub-</a:t>
            </a:r>
            <a:r>
              <a:rPr lang="de-DE" dirty="0" err="1" smtClean="0">
                <a:sym typeface="Wingdings" pitchFamily="2" charset="2"/>
              </a:rPr>
              <a:t>process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often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used</a:t>
            </a:r>
            <a:r>
              <a:rPr lang="de-DE" dirty="0" smtClean="0">
                <a:sym typeface="Wingdings" pitchFamily="2" charset="2"/>
              </a:rPr>
              <a:t> (e.g. EKS-Schnittstellen) </a:t>
            </a:r>
          </a:p>
          <a:p>
            <a:pPr lvl="2"/>
            <a:r>
              <a:rPr lang="de-DE" dirty="0" err="1" smtClean="0">
                <a:sym typeface="Wingdings" pitchFamily="2" charset="2"/>
              </a:rPr>
              <a:t>developing</a:t>
            </a:r>
            <a:r>
              <a:rPr lang="de-DE" dirty="0" smtClean="0">
                <a:sym typeface="Wingdings" pitchFamily="2" charset="2"/>
              </a:rPr>
              <a:t> a </a:t>
            </a:r>
            <a:r>
              <a:rPr lang="de-DE" dirty="0" err="1" smtClean="0">
                <a:sym typeface="Wingdings" pitchFamily="2" charset="2"/>
              </a:rPr>
              <a:t>standard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process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for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new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challanges</a:t>
            </a:r>
            <a:r>
              <a:rPr lang="de-DE" dirty="0" smtClean="0">
                <a:sym typeface="Wingdings" pitchFamily="2" charset="2"/>
              </a:rPr>
              <a:t> (e.g. </a:t>
            </a:r>
            <a:r>
              <a:rPr lang="de-DE" dirty="0" err="1" smtClean="0">
                <a:sym typeface="Wingdings" pitchFamily="2" charset="2"/>
              </a:rPr>
              <a:t>integrated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collection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and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usage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of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metadata</a:t>
            </a:r>
            <a:r>
              <a:rPr lang="de-DE" dirty="0" smtClean="0">
                <a:sym typeface="Wingdings" pitchFamily="2" charset="2"/>
              </a:rPr>
              <a:t>) </a:t>
            </a:r>
            <a:r>
              <a:rPr lang="de-DE" dirty="0" err="1" smtClean="0">
                <a:sym typeface="Wingdings" pitchFamily="2" charset="2"/>
              </a:rPr>
              <a:t>and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definition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of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requirements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for</a:t>
            </a:r>
            <a:r>
              <a:rPr lang="de-DE" dirty="0" smtClean="0">
                <a:sym typeface="Wingdings" pitchFamily="2" charset="2"/>
              </a:rPr>
              <a:t> a </a:t>
            </a:r>
            <a:r>
              <a:rPr lang="de-DE" dirty="0" err="1" smtClean="0">
                <a:sym typeface="Wingdings" pitchFamily="2" charset="2"/>
              </a:rPr>
              <a:t>standard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tool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and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standard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interfaces</a:t>
            </a:r>
            <a:endParaRPr lang="de-DE" dirty="0" smtClean="0"/>
          </a:p>
          <a:p>
            <a:pPr lvl="2">
              <a:buFont typeface="Wingdings" pitchFamily="2" charset="2"/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59575" y="6408738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3CA1B29-5592-456E-BE6D-D6460910F6E7}" type="slidenum">
              <a:rPr lang="de-DE" sz="1400">
                <a:latin typeface="MetaNormalLF-Roman" pitchFamily="34" charset="0"/>
              </a:rPr>
              <a:pPr/>
              <a:t>11</a:t>
            </a:fld>
            <a:endParaRPr lang="de-DE" sz="1400">
              <a:latin typeface="MetaNormalLF-Roman" pitchFamily="34" charset="0"/>
            </a:endParaRPr>
          </a:p>
        </p:txBody>
      </p:sp>
      <p:sp>
        <p:nvSpPr>
          <p:cNvPr id="3081" name="Rectangle 57"/>
          <p:cNvSpPr>
            <a:spLocks noChangeArrowheads="1"/>
          </p:cNvSpPr>
          <p:nvPr/>
        </p:nvSpPr>
        <p:spPr bwMode="ltGray">
          <a:xfrm>
            <a:off x="4271963" y="3440113"/>
            <a:ext cx="828675" cy="628650"/>
          </a:xfrm>
          <a:prstGeom prst="rect">
            <a:avLst/>
          </a:prstGeom>
          <a:solidFill>
            <a:srgbClr val="EAEAEA"/>
          </a:solidFill>
          <a:ln w="19050">
            <a:solidFill>
              <a:srgbClr val="CC5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MetaNormalLF-Roman" pitchFamily="34" charset="0"/>
            </a:endParaRPr>
          </a:p>
        </p:txBody>
      </p:sp>
      <p:grpSp>
        <p:nvGrpSpPr>
          <p:cNvPr id="3082" name="Group 204"/>
          <p:cNvGrpSpPr>
            <a:grpSpLocks/>
          </p:cNvGrpSpPr>
          <p:nvPr/>
        </p:nvGrpSpPr>
        <p:grpSpPr bwMode="auto">
          <a:xfrm>
            <a:off x="6084888" y="3429000"/>
            <a:ext cx="839787" cy="625475"/>
            <a:chOff x="4098" y="2750"/>
            <a:chExt cx="529" cy="394"/>
          </a:xfrm>
        </p:grpSpPr>
        <p:sp>
          <p:nvSpPr>
            <p:cNvPr id="3166" name="Rectangle 143"/>
            <p:cNvSpPr>
              <a:spLocks noChangeArrowheads="1"/>
            </p:cNvSpPr>
            <p:nvPr/>
          </p:nvSpPr>
          <p:spPr bwMode="ltGray">
            <a:xfrm>
              <a:off x="4098" y="2750"/>
              <a:ext cx="529" cy="394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rgbClr val="CC5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MetaNormalLF-Roman" pitchFamily="34" charset="0"/>
              </a:endParaRPr>
            </a:p>
          </p:txBody>
        </p:sp>
        <p:pic>
          <p:nvPicPr>
            <p:cNvPr id="3167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5" y="2777"/>
              <a:ext cx="4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grpSp>
          <p:nvGrpSpPr>
            <p:cNvPr id="3168" name="Group 65"/>
            <p:cNvGrpSpPr>
              <a:grpSpLocks/>
            </p:cNvGrpSpPr>
            <p:nvPr/>
          </p:nvGrpSpPr>
          <p:grpSpPr bwMode="auto">
            <a:xfrm>
              <a:off x="4332" y="2840"/>
              <a:ext cx="272" cy="256"/>
              <a:chOff x="0" y="0"/>
              <a:chExt cx="4200" cy="4050"/>
            </a:xfrm>
          </p:grpSpPr>
          <p:pic>
            <p:nvPicPr>
              <p:cNvPr id="3169" name="Picture 66" descr="Karte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4200" cy="4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70" name="Freeform 67"/>
              <p:cNvSpPr>
                <a:spLocks/>
              </p:cNvSpPr>
              <p:nvPr/>
            </p:nvSpPr>
            <p:spPr bwMode="auto">
              <a:xfrm>
                <a:off x="264" y="900"/>
                <a:ext cx="1224" cy="1068"/>
              </a:xfrm>
              <a:custGeom>
                <a:avLst/>
                <a:gdLst>
                  <a:gd name="T0" fmla="*/ 462 w 1224"/>
                  <a:gd name="T1" fmla="*/ 96 h 1068"/>
                  <a:gd name="T2" fmla="*/ 498 w 1224"/>
                  <a:gd name="T3" fmla="*/ 156 h 1068"/>
                  <a:gd name="T4" fmla="*/ 432 w 1224"/>
                  <a:gd name="T5" fmla="*/ 114 h 1068"/>
                  <a:gd name="T6" fmla="*/ 420 w 1224"/>
                  <a:gd name="T7" fmla="*/ 168 h 1068"/>
                  <a:gd name="T8" fmla="*/ 378 w 1224"/>
                  <a:gd name="T9" fmla="*/ 174 h 1068"/>
                  <a:gd name="T10" fmla="*/ 384 w 1224"/>
                  <a:gd name="T11" fmla="*/ 138 h 1068"/>
                  <a:gd name="T12" fmla="*/ 360 w 1224"/>
                  <a:gd name="T13" fmla="*/ 90 h 1068"/>
                  <a:gd name="T14" fmla="*/ 288 w 1224"/>
                  <a:gd name="T15" fmla="*/ 66 h 1068"/>
                  <a:gd name="T16" fmla="*/ 120 w 1224"/>
                  <a:gd name="T17" fmla="*/ 120 h 1068"/>
                  <a:gd name="T18" fmla="*/ 102 w 1224"/>
                  <a:gd name="T19" fmla="*/ 174 h 1068"/>
                  <a:gd name="T20" fmla="*/ 156 w 1224"/>
                  <a:gd name="T21" fmla="*/ 234 h 1068"/>
                  <a:gd name="T22" fmla="*/ 144 w 1224"/>
                  <a:gd name="T23" fmla="*/ 312 h 1068"/>
                  <a:gd name="T24" fmla="*/ 96 w 1224"/>
                  <a:gd name="T25" fmla="*/ 486 h 1068"/>
                  <a:gd name="T26" fmla="*/ 6 w 1224"/>
                  <a:gd name="T27" fmla="*/ 534 h 1068"/>
                  <a:gd name="T28" fmla="*/ 72 w 1224"/>
                  <a:gd name="T29" fmla="*/ 570 h 1068"/>
                  <a:gd name="T30" fmla="*/ 84 w 1224"/>
                  <a:gd name="T31" fmla="*/ 654 h 1068"/>
                  <a:gd name="T32" fmla="*/ 174 w 1224"/>
                  <a:gd name="T33" fmla="*/ 642 h 1068"/>
                  <a:gd name="T34" fmla="*/ 228 w 1224"/>
                  <a:gd name="T35" fmla="*/ 576 h 1068"/>
                  <a:gd name="T36" fmla="*/ 282 w 1224"/>
                  <a:gd name="T37" fmla="*/ 618 h 1068"/>
                  <a:gd name="T38" fmla="*/ 312 w 1224"/>
                  <a:gd name="T39" fmla="*/ 654 h 1068"/>
                  <a:gd name="T40" fmla="*/ 300 w 1224"/>
                  <a:gd name="T41" fmla="*/ 738 h 1068"/>
                  <a:gd name="T42" fmla="*/ 372 w 1224"/>
                  <a:gd name="T43" fmla="*/ 738 h 1068"/>
                  <a:gd name="T44" fmla="*/ 432 w 1224"/>
                  <a:gd name="T45" fmla="*/ 714 h 1068"/>
                  <a:gd name="T46" fmla="*/ 444 w 1224"/>
                  <a:gd name="T47" fmla="*/ 666 h 1068"/>
                  <a:gd name="T48" fmla="*/ 408 w 1224"/>
                  <a:gd name="T49" fmla="*/ 588 h 1068"/>
                  <a:gd name="T50" fmla="*/ 504 w 1224"/>
                  <a:gd name="T51" fmla="*/ 570 h 1068"/>
                  <a:gd name="T52" fmla="*/ 588 w 1224"/>
                  <a:gd name="T53" fmla="*/ 576 h 1068"/>
                  <a:gd name="T54" fmla="*/ 600 w 1224"/>
                  <a:gd name="T55" fmla="*/ 630 h 1068"/>
                  <a:gd name="T56" fmla="*/ 600 w 1224"/>
                  <a:gd name="T57" fmla="*/ 684 h 1068"/>
                  <a:gd name="T58" fmla="*/ 618 w 1224"/>
                  <a:gd name="T59" fmla="*/ 726 h 1068"/>
                  <a:gd name="T60" fmla="*/ 624 w 1224"/>
                  <a:gd name="T61" fmla="*/ 780 h 1068"/>
                  <a:gd name="T62" fmla="*/ 660 w 1224"/>
                  <a:gd name="T63" fmla="*/ 822 h 1068"/>
                  <a:gd name="T64" fmla="*/ 672 w 1224"/>
                  <a:gd name="T65" fmla="*/ 888 h 1068"/>
                  <a:gd name="T66" fmla="*/ 738 w 1224"/>
                  <a:gd name="T67" fmla="*/ 936 h 1068"/>
                  <a:gd name="T68" fmla="*/ 732 w 1224"/>
                  <a:gd name="T69" fmla="*/ 972 h 1068"/>
                  <a:gd name="T70" fmla="*/ 720 w 1224"/>
                  <a:gd name="T71" fmla="*/ 1050 h 1068"/>
                  <a:gd name="T72" fmla="*/ 780 w 1224"/>
                  <a:gd name="T73" fmla="*/ 1026 h 1068"/>
                  <a:gd name="T74" fmla="*/ 876 w 1224"/>
                  <a:gd name="T75" fmla="*/ 990 h 1068"/>
                  <a:gd name="T76" fmla="*/ 948 w 1224"/>
                  <a:gd name="T77" fmla="*/ 954 h 1068"/>
                  <a:gd name="T78" fmla="*/ 990 w 1224"/>
                  <a:gd name="T79" fmla="*/ 942 h 1068"/>
                  <a:gd name="T80" fmla="*/ 978 w 1224"/>
                  <a:gd name="T81" fmla="*/ 852 h 1068"/>
                  <a:gd name="T82" fmla="*/ 978 w 1224"/>
                  <a:gd name="T83" fmla="*/ 786 h 1068"/>
                  <a:gd name="T84" fmla="*/ 1074 w 1224"/>
                  <a:gd name="T85" fmla="*/ 756 h 1068"/>
                  <a:gd name="T86" fmla="*/ 1086 w 1224"/>
                  <a:gd name="T87" fmla="*/ 708 h 1068"/>
                  <a:gd name="T88" fmla="*/ 1086 w 1224"/>
                  <a:gd name="T89" fmla="*/ 666 h 1068"/>
                  <a:gd name="T90" fmla="*/ 1080 w 1224"/>
                  <a:gd name="T91" fmla="*/ 606 h 1068"/>
                  <a:gd name="T92" fmla="*/ 1074 w 1224"/>
                  <a:gd name="T93" fmla="*/ 534 h 1068"/>
                  <a:gd name="T94" fmla="*/ 1044 w 1224"/>
                  <a:gd name="T95" fmla="*/ 498 h 1068"/>
                  <a:gd name="T96" fmla="*/ 1050 w 1224"/>
                  <a:gd name="T97" fmla="*/ 432 h 1068"/>
                  <a:gd name="T98" fmla="*/ 1140 w 1224"/>
                  <a:gd name="T99" fmla="*/ 414 h 1068"/>
                  <a:gd name="T100" fmla="*/ 1224 w 1224"/>
                  <a:gd name="T101" fmla="*/ 354 h 1068"/>
                  <a:gd name="T102" fmla="*/ 1152 w 1224"/>
                  <a:gd name="T103" fmla="*/ 330 h 1068"/>
                  <a:gd name="T104" fmla="*/ 1122 w 1224"/>
                  <a:gd name="T105" fmla="*/ 294 h 1068"/>
                  <a:gd name="T106" fmla="*/ 1026 w 1224"/>
                  <a:gd name="T107" fmla="*/ 240 h 1068"/>
                  <a:gd name="T108" fmla="*/ 936 w 1224"/>
                  <a:gd name="T109" fmla="*/ 204 h 1068"/>
                  <a:gd name="T110" fmla="*/ 858 w 1224"/>
                  <a:gd name="T111" fmla="*/ 186 h 1068"/>
                  <a:gd name="T112" fmla="*/ 804 w 1224"/>
                  <a:gd name="T113" fmla="*/ 186 h 1068"/>
                  <a:gd name="T114" fmla="*/ 744 w 1224"/>
                  <a:gd name="T115" fmla="*/ 132 h 1068"/>
                  <a:gd name="T116" fmla="*/ 684 w 1224"/>
                  <a:gd name="T117" fmla="*/ 42 h 1068"/>
                  <a:gd name="T118" fmla="*/ 594 w 1224"/>
                  <a:gd name="T119" fmla="*/ 24 h 1068"/>
                  <a:gd name="T120" fmla="*/ 498 w 1224"/>
                  <a:gd name="T121" fmla="*/ 0 h 106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224"/>
                  <a:gd name="T184" fmla="*/ 0 h 1068"/>
                  <a:gd name="T185" fmla="*/ 1224 w 1224"/>
                  <a:gd name="T186" fmla="*/ 1068 h 106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224" h="1068">
                    <a:moveTo>
                      <a:pt x="498" y="0"/>
                    </a:moveTo>
                    <a:lnTo>
                      <a:pt x="492" y="12"/>
                    </a:lnTo>
                    <a:lnTo>
                      <a:pt x="480" y="24"/>
                    </a:lnTo>
                    <a:lnTo>
                      <a:pt x="480" y="36"/>
                    </a:lnTo>
                    <a:lnTo>
                      <a:pt x="480" y="42"/>
                    </a:lnTo>
                    <a:lnTo>
                      <a:pt x="474" y="54"/>
                    </a:lnTo>
                    <a:lnTo>
                      <a:pt x="474" y="60"/>
                    </a:lnTo>
                    <a:lnTo>
                      <a:pt x="468" y="72"/>
                    </a:lnTo>
                    <a:lnTo>
                      <a:pt x="462" y="84"/>
                    </a:lnTo>
                    <a:lnTo>
                      <a:pt x="462" y="90"/>
                    </a:lnTo>
                    <a:lnTo>
                      <a:pt x="462" y="96"/>
                    </a:lnTo>
                    <a:lnTo>
                      <a:pt x="468" y="108"/>
                    </a:lnTo>
                    <a:lnTo>
                      <a:pt x="474" y="114"/>
                    </a:lnTo>
                    <a:lnTo>
                      <a:pt x="480" y="114"/>
                    </a:lnTo>
                    <a:lnTo>
                      <a:pt x="486" y="120"/>
                    </a:lnTo>
                    <a:lnTo>
                      <a:pt x="492" y="120"/>
                    </a:lnTo>
                    <a:lnTo>
                      <a:pt x="498" y="120"/>
                    </a:lnTo>
                    <a:lnTo>
                      <a:pt x="504" y="114"/>
                    </a:lnTo>
                    <a:lnTo>
                      <a:pt x="504" y="120"/>
                    </a:lnTo>
                    <a:lnTo>
                      <a:pt x="498" y="126"/>
                    </a:lnTo>
                    <a:lnTo>
                      <a:pt x="498" y="132"/>
                    </a:lnTo>
                    <a:lnTo>
                      <a:pt x="504" y="144"/>
                    </a:lnTo>
                    <a:lnTo>
                      <a:pt x="498" y="156"/>
                    </a:lnTo>
                    <a:lnTo>
                      <a:pt x="492" y="162"/>
                    </a:lnTo>
                    <a:lnTo>
                      <a:pt x="486" y="162"/>
                    </a:lnTo>
                    <a:lnTo>
                      <a:pt x="480" y="156"/>
                    </a:lnTo>
                    <a:lnTo>
                      <a:pt x="480" y="150"/>
                    </a:lnTo>
                    <a:lnTo>
                      <a:pt x="480" y="144"/>
                    </a:lnTo>
                    <a:lnTo>
                      <a:pt x="474" y="138"/>
                    </a:lnTo>
                    <a:lnTo>
                      <a:pt x="462" y="138"/>
                    </a:lnTo>
                    <a:lnTo>
                      <a:pt x="450" y="132"/>
                    </a:lnTo>
                    <a:lnTo>
                      <a:pt x="438" y="126"/>
                    </a:lnTo>
                    <a:lnTo>
                      <a:pt x="432" y="120"/>
                    </a:lnTo>
                    <a:lnTo>
                      <a:pt x="432" y="114"/>
                    </a:lnTo>
                    <a:lnTo>
                      <a:pt x="420" y="108"/>
                    </a:lnTo>
                    <a:lnTo>
                      <a:pt x="408" y="114"/>
                    </a:lnTo>
                    <a:lnTo>
                      <a:pt x="408" y="120"/>
                    </a:lnTo>
                    <a:lnTo>
                      <a:pt x="408" y="126"/>
                    </a:lnTo>
                    <a:lnTo>
                      <a:pt x="408" y="132"/>
                    </a:lnTo>
                    <a:lnTo>
                      <a:pt x="402" y="138"/>
                    </a:lnTo>
                    <a:lnTo>
                      <a:pt x="402" y="144"/>
                    </a:lnTo>
                    <a:lnTo>
                      <a:pt x="408" y="150"/>
                    </a:lnTo>
                    <a:lnTo>
                      <a:pt x="420" y="150"/>
                    </a:lnTo>
                    <a:lnTo>
                      <a:pt x="420" y="156"/>
                    </a:lnTo>
                    <a:lnTo>
                      <a:pt x="420" y="168"/>
                    </a:lnTo>
                    <a:lnTo>
                      <a:pt x="420" y="180"/>
                    </a:lnTo>
                    <a:lnTo>
                      <a:pt x="414" y="186"/>
                    </a:lnTo>
                    <a:lnTo>
                      <a:pt x="408" y="192"/>
                    </a:lnTo>
                    <a:lnTo>
                      <a:pt x="408" y="198"/>
                    </a:lnTo>
                    <a:lnTo>
                      <a:pt x="402" y="204"/>
                    </a:lnTo>
                    <a:lnTo>
                      <a:pt x="402" y="198"/>
                    </a:lnTo>
                    <a:lnTo>
                      <a:pt x="396" y="198"/>
                    </a:lnTo>
                    <a:lnTo>
                      <a:pt x="390" y="192"/>
                    </a:lnTo>
                    <a:lnTo>
                      <a:pt x="390" y="186"/>
                    </a:lnTo>
                    <a:lnTo>
                      <a:pt x="384" y="180"/>
                    </a:lnTo>
                    <a:lnTo>
                      <a:pt x="378" y="174"/>
                    </a:lnTo>
                    <a:lnTo>
                      <a:pt x="372" y="180"/>
                    </a:lnTo>
                    <a:lnTo>
                      <a:pt x="366" y="180"/>
                    </a:lnTo>
                    <a:lnTo>
                      <a:pt x="366" y="174"/>
                    </a:lnTo>
                    <a:lnTo>
                      <a:pt x="360" y="174"/>
                    </a:lnTo>
                    <a:lnTo>
                      <a:pt x="360" y="168"/>
                    </a:lnTo>
                    <a:lnTo>
                      <a:pt x="360" y="162"/>
                    </a:lnTo>
                    <a:lnTo>
                      <a:pt x="360" y="156"/>
                    </a:lnTo>
                    <a:lnTo>
                      <a:pt x="378" y="150"/>
                    </a:lnTo>
                    <a:lnTo>
                      <a:pt x="384" y="144"/>
                    </a:lnTo>
                    <a:lnTo>
                      <a:pt x="390" y="138"/>
                    </a:lnTo>
                    <a:lnTo>
                      <a:pt x="384" y="138"/>
                    </a:lnTo>
                    <a:lnTo>
                      <a:pt x="384" y="132"/>
                    </a:lnTo>
                    <a:lnTo>
                      <a:pt x="384" y="126"/>
                    </a:lnTo>
                    <a:lnTo>
                      <a:pt x="378" y="126"/>
                    </a:lnTo>
                    <a:lnTo>
                      <a:pt x="378" y="120"/>
                    </a:lnTo>
                    <a:lnTo>
                      <a:pt x="372" y="114"/>
                    </a:lnTo>
                    <a:lnTo>
                      <a:pt x="372" y="108"/>
                    </a:lnTo>
                    <a:lnTo>
                      <a:pt x="372" y="102"/>
                    </a:lnTo>
                    <a:lnTo>
                      <a:pt x="366" y="96"/>
                    </a:lnTo>
                    <a:lnTo>
                      <a:pt x="360" y="96"/>
                    </a:lnTo>
                    <a:lnTo>
                      <a:pt x="360" y="90"/>
                    </a:lnTo>
                    <a:lnTo>
                      <a:pt x="354" y="90"/>
                    </a:lnTo>
                    <a:lnTo>
                      <a:pt x="354" y="84"/>
                    </a:lnTo>
                    <a:lnTo>
                      <a:pt x="354" y="78"/>
                    </a:lnTo>
                    <a:lnTo>
                      <a:pt x="354" y="72"/>
                    </a:lnTo>
                    <a:lnTo>
                      <a:pt x="360" y="72"/>
                    </a:lnTo>
                    <a:lnTo>
                      <a:pt x="348" y="66"/>
                    </a:lnTo>
                    <a:lnTo>
                      <a:pt x="336" y="66"/>
                    </a:lnTo>
                    <a:lnTo>
                      <a:pt x="330" y="66"/>
                    </a:lnTo>
                    <a:lnTo>
                      <a:pt x="324" y="60"/>
                    </a:lnTo>
                    <a:lnTo>
                      <a:pt x="312" y="66"/>
                    </a:lnTo>
                    <a:lnTo>
                      <a:pt x="288" y="66"/>
                    </a:lnTo>
                    <a:lnTo>
                      <a:pt x="264" y="72"/>
                    </a:lnTo>
                    <a:lnTo>
                      <a:pt x="252" y="78"/>
                    </a:lnTo>
                    <a:lnTo>
                      <a:pt x="234" y="78"/>
                    </a:lnTo>
                    <a:lnTo>
                      <a:pt x="222" y="78"/>
                    </a:lnTo>
                    <a:lnTo>
                      <a:pt x="198" y="72"/>
                    </a:lnTo>
                    <a:lnTo>
                      <a:pt x="168" y="78"/>
                    </a:lnTo>
                    <a:lnTo>
                      <a:pt x="162" y="78"/>
                    </a:lnTo>
                    <a:lnTo>
                      <a:pt x="156" y="84"/>
                    </a:lnTo>
                    <a:lnTo>
                      <a:pt x="144" y="90"/>
                    </a:lnTo>
                    <a:lnTo>
                      <a:pt x="132" y="102"/>
                    </a:lnTo>
                    <a:lnTo>
                      <a:pt x="120" y="114"/>
                    </a:lnTo>
                    <a:lnTo>
                      <a:pt x="120" y="120"/>
                    </a:lnTo>
                    <a:lnTo>
                      <a:pt x="126" y="126"/>
                    </a:lnTo>
                    <a:lnTo>
                      <a:pt x="132" y="126"/>
                    </a:lnTo>
                    <a:lnTo>
                      <a:pt x="132" y="132"/>
                    </a:lnTo>
                    <a:lnTo>
                      <a:pt x="126" y="138"/>
                    </a:lnTo>
                    <a:lnTo>
                      <a:pt x="120" y="132"/>
                    </a:lnTo>
                    <a:lnTo>
                      <a:pt x="114" y="132"/>
                    </a:lnTo>
                    <a:lnTo>
                      <a:pt x="108" y="132"/>
                    </a:lnTo>
                    <a:lnTo>
                      <a:pt x="108" y="138"/>
                    </a:lnTo>
                    <a:lnTo>
                      <a:pt x="108" y="150"/>
                    </a:lnTo>
                    <a:lnTo>
                      <a:pt x="102" y="162"/>
                    </a:lnTo>
                    <a:lnTo>
                      <a:pt x="102" y="174"/>
                    </a:lnTo>
                    <a:lnTo>
                      <a:pt x="102" y="180"/>
                    </a:lnTo>
                    <a:lnTo>
                      <a:pt x="96" y="192"/>
                    </a:lnTo>
                    <a:lnTo>
                      <a:pt x="96" y="198"/>
                    </a:lnTo>
                    <a:lnTo>
                      <a:pt x="96" y="204"/>
                    </a:lnTo>
                    <a:lnTo>
                      <a:pt x="96" y="210"/>
                    </a:lnTo>
                    <a:lnTo>
                      <a:pt x="120" y="210"/>
                    </a:lnTo>
                    <a:lnTo>
                      <a:pt x="144" y="216"/>
                    </a:lnTo>
                    <a:lnTo>
                      <a:pt x="156" y="216"/>
                    </a:lnTo>
                    <a:lnTo>
                      <a:pt x="156" y="222"/>
                    </a:lnTo>
                    <a:lnTo>
                      <a:pt x="156" y="228"/>
                    </a:lnTo>
                    <a:lnTo>
                      <a:pt x="156" y="234"/>
                    </a:lnTo>
                    <a:lnTo>
                      <a:pt x="150" y="240"/>
                    </a:lnTo>
                    <a:lnTo>
                      <a:pt x="150" y="246"/>
                    </a:lnTo>
                    <a:lnTo>
                      <a:pt x="144" y="252"/>
                    </a:lnTo>
                    <a:lnTo>
                      <a:pt x="144" y="258"/>
                    </a:lnTo>
                    <a:lnTo>
                      <a:pt x="150" y="276"/>
                    </a:lnTo>
                    <a:lnTo>
                      <a:pt x="144" y="282"/>
                    </a:lnTo>
                    <a:lnTo>
                      <a:pt x="138" y="288"/>
                    </a:lnTo>
                    <a:lnTo>
                      <a:pt x="138" y="294"/>
                    </a:lnTo>
                    <a:lnTo>
                      <a:pt x="138" y="300"/>
                    </a:lnTo>
                    <a:lnTo>
                      <a:pt x="144" y="306"/>
                    </a:lnTo>
                    <a:lnTo>
                      <a:pt x="144" y="312"/>
                    </a:lnTo>
                    <a:lnTo>
                      <a:pt x="144" y="318"/>
                    </a:lnTo>
                    <a:lnTo>
                      <a:pt x="144" y="330"/>
                    </a:lnTo>
                    <a:lnTo>
                      <a:pt x="144" y="348"/>
                    </a:lnTo>
                    <a:lnTo>
                      <a:pt x="144" y="354"/>
                    </a:lnTo>
                    <a:lnTo>
                      <a:pt x="138" y="366"/>
                    </a:lnTo>
                    <a:lnTo>
                      <a:pt x="120" y="390"/>
                    </a:lnTo>
                    <a:lnTo>
                      <a:pt x="114" y="408"/>
                    </a:lnTo>
                    <a:lnTo>
                      <a:pt x="108" y="408"/>
                    </a:lnTo>
                    <a:lnTo>
                      <a:pt x="108" y="414"/>
                    </a:lnTo>
                    <a:lnTo>
                      <a:pt x="108" y="420"/>
                    </a:lnTo>
                    <a:lnTo>
                      <a:pt x="102" y="450"/>
                    </a:lnTo>
                    <a:lnTo>
                      <a:pt x="96" y="486"/>
                    </a:lnTo>
                    <a:lnTo>
                      <a:pt x="96" y="498"/>
                    </a:lnTo>
                    <a:lnTo>
                      <a:pt x="90" y="498"/>
                    </a:lnTo>
                    <a:lnTo>
                      <a:pt x="84" y="498"/>
                    </a:lnTo>
                    <a:lnTo>
                      <a:pt x="72" y="498"/>
                    </a:lnTo>
                    <a:lnTo>
                      <a:pt x="60" y="492"/>
                    </a:lnTo>
                    <a:lnTo>
                      <a:pt x="42" y="492"/>
                    </a:lnTo>
                    <a:lnTo>
                      <a:pt x="18" y="492"/>
                    </a:lnTo>
                    <a:lnTo>
                      <a:pt x="18" y="498"/>
                    </a:lnTo>
                    <a:lnTo>
                      <a:pt x="12" y="510"/>
                    </a:lnTo>
                    <a:lnTo>
                      <a:pt x="18" y="522"/>
                    </a:lnTo>
                    <a:lnTo>
                      <a:pt x="18" y="528"/>
                    </a:lnTo>
                    <a:lnTo>
                      <a:pt x="6" y="534"/>
                    </a:lnTo>
                    <a:lnTo>
                      <a:pt x="0" y="528"/>
                    </a:lnTo>
                    <a:lnTo>
                      <a:pt x="0" y="534"/>
                    </a:lnTo>
                    <a:lnTo>
                      <a:pt x="6" y="546"/>
                    </a:lnTo>
                    <a:lnTo>
                      <a:pt x="6" y="552"/>
                    </a:lnTo>
                    <a:lnTo>
                      <a:pt x="12" y="564"/>
                    </a:lnTo>
                    <a:lnTo>
                      <a:pt x="18" y="570"/>
                    </a:lnTo>
                    <a:lnTo>
                      <a:pt x="30" y="570"/>
                    </a:lnTo>
                    <a:lnTo>
                      <a:pt x="48" y="570"/>
                    </a:lnTo>
                    <a:lnTo>
                      <a:pt x="54" y="576"/>
                    </a:lnTo>
                    <a:lnTo>
                      <a:pt x="66" y="582"/>
                    </a:lnTo>
                    <a:lnTo>
                      <a:pt x="72" y="576"/>
                    </a:lnTo>
                    <a:lnTo>
                      <a:pt x="72" y="570"/>
                    </a:lnTo>
                    <a:lnTo>
                      <a:pt x="78" y="570"/>
                    </a:lnTo>
                    <a:lnTo>
                      <a:pt x="84" y="576"/>
                    </a:lnTo>
                    <a:lnTo>
                      <a:pt x="84" y="588"/>
                    </a:lnTo>
                    <a:lnTo>
                      <a:pt x="84" y="594"/>
                    </a:lnTo>
                    <a:lnTo>
                      <a:pt x="90" y="594"/>
                    </a:lnTo>
                    <a:lnTo>
                      <a:pt x="96" y="600"/>
                    </a:lnTo>
                    <a:lnTo>
                      <a:pt x="96" y="606"/>
                    </a:lnTo>
                    <a:lnTo>
                      <a:pt x="96" y="612"/>
                    </a:lnTo>
                    <a:lnTo>
                      <a:pt x="96" y="618"/>
                    </a:lnTo>
                    <a:lnTo>
                      <a:pt x="90" y="630"/>
                    </a:lnTo>
                    <a:lnTo>
                      <a:pt x="84" y="642"/>
                    </a:lnTo>
                    <a:lnTo>
                      <a:pt x="84" y="654"/>
                    </a:lnTo>
                    <a:lnTo>
                      <a:pt x="90" y="660"/>
                    </a:lnTo>
                    <a:lnTo>
                      <a:pt x="96" y="660"/>
                    </a:lnTo>
                    <a:lnTo>
                      <a:pt x="102" y="660"/>
                    </a:lnTo>
                    <a:lnTo>
                      <a:pt x="102" y="654"/>
                    </a:lnTo>
                    <a:lnTo>
                      <a:pt x="114" y="654"/>
                    </a:lnTo>
                    <a:lnTo>
                      <a:pt x="126" y="654"/>
                    </a:lnTo>
                    <a:lnTo>
                      <a:pt x="144" y="654"/>
                    </a:lnTo>
                    <a:lnTo>
                      <a:pt x="150" y="654"/>
                    </a:lnTo>
                    <a:lnTo>
                      <a:pt x="162" y="648"/>
                    </a:lnTo>
                    <a:lnTo>
                      <a:pt x="168" y="648"/>
                    </a:lnTo>
                    <a:lnTo>
                      <a:pt x="168" y="642"/>
                    </a:lnTo>
                    <a:lnTo>
                      <a:pt x="174" y="642"/>
                    </a:lnTo>
                    <a:lnTo>
                      <a:pt x="174" y="636"/>
                    </a:lnTo>
                    <a:lnTo>
                      <a:pt x="180" y="636"/>
                    </a:lnTo>
                    <a:lnTo>
                      <a:pt x="192" y="630"/>
                    </a:lnTo>
                    <a:lnTo>
                      <a:pt x="198" y="618"/>
                    </a:lnTo>
                    <a:lnTo>
                      <a:pt x="204" y="618"/>
                    </a:lnTo>
                    <a:lnTo>
                      <a:pt x="216" y="612"/>
                    </a:lnTo>
                    <a:lnTo>
                      <a:pt x="222" y="612"/>
                    </a:lnTo>
                    <a:lnTo>
                      <a:pt x="222" y="606"/>
                    </a:lnTo>
                    <a:lnTo>
                      <a:pt x="228" y="594"/>
                    </a:lnTo>
                    <a:lnTo>
                      <a:pt x="222" y="588"/>
                    </a:lnTo>
                    <a:lnTo>
                      <a:pt x="228" y="576"/>
                    </a:lnTo>
                    <a:lnTo>
                      <a:pt x="228" y="570"/>
                    </a:lnTo>
                    <a:lnTo>
                      <a:pt x="234" y="570"/>
                    </a:lnTo>
                    <a:lnTo>
                      <a:pt x="240" y="576"/>
                    </a:lnTo>
                    <a:lnTo>
                      <a:pt x="252" y="582"/>
                    </a:lnTo>
                    <a:lnTo>
                      <a:pt x="258" y="588"/>
                    </a:lnTo>
                    <a:lnTo>
                      <a:pt x="258" y="594"/>
                    </a:lnTo>
                    <a:lnTo>
                      <a:pt x="258" y="600"/>
                    </a:lnTo>
                    <a:lnTo>
                      <a:pt x="264" y="606"/>
                    </a:lnTo>
                    <a:lnTo>
                      <a:pt x="270" y="612"/>
                    </a:lnTo>
                    <a:lnTo>
                      <a:pt x="282" y="618"/>
                    </a:lnTo>
                    <a:lnTo>
                      <a:pt x="288" y="618"/>
                    </a:lnTo>
                    <a:lnTo>
                      <a:pt x="300" y="612"/>
                    </a:lnTo>
                    <a:lnTo>
                      <a:pt x="312" y="618"/>
                    </a:lnTo>
                    <a:lnTo>
                      <a:pt x="312" y="624"/>
                    </a:lnTo>
                    <a:lnTo>
                      <a:pt x="312" y="630"/>
                    </a:lnTo>
                    <a:lnTo>
                      <a:pt x="318" y="636"/>
                    </a:lnTo>
                    <a:lnTo>
                      <a:pt x="318" y="642"/>
                    </a:lnTo>
                    <a:lnTo>
                      <a:pt x="312" y="642"/>
                    </a:lnTo>
                    <a:lnTo>
                      <a:pt x="312" y="648"/>
                    </a:lnTo>
                    <a:lnTo>
                      <a:pt x="312" y="654"/>
                    </a:lnTo>
                    <a:lnTo>
                      <a:pt x="312" y="666"/>
                    </a:lnTo>
                    <a:lnTo>
                      <a:pt x="306" y="678"/>
                    </a:lnTo>
                    <a:lnTo>
                      <a:pt x="306" y="690"/>
                    </a:lnTo>
                    <a:lnTo>
                      <a:pt x="306" y="696"/>
                    </a:lnTo>
                    <a:lnTo>
                      <a:pt x="318" y="696"/>
                    </a:lnTo>
                    <a:lnTo>
                      <a:pt x="330" y="702"/>
                    </a:lnTo>
                    <a:lnTo>
                      <a:pt x="330" y="708"/>
                    </a:lnTo>
                    <a:lnTo>
                      <a:pt x="324" y="714"/>
                    </a:lnTo>
                    <a:lnTo>
                      <a:pt x="318" y="726"/>
                    </a:lnTo>
                    <a:lnTo>
                      <a:pt x="306" y="726"/>
                    </a:lnTo>
                    <a:lnTo>
                      <a:pt x="300" y="732"/>
                    </a:lnTo>
                    <a:lnTo>
                      <a:pt x="300" y="738"/>
                    </a:lnTo>
                    <a:lnTo>
                      <a:pt x="300" y="744"/>
                    </a:lnTo>
                    <a:lnTo>
                      <a:pt x="306" y="750"/>
                    </a:lnTo>
                    <a:lnTo>
                      <a:pt x="312" y="756"/>
                    </a:lnTo>
                    <a:lnTo>
                      <a:pt x="318" y="756"/>
                    </a:lnTo>
                    <a:lnTo>
                      <a:pt x="324" y="750"/>
                    </a:lnTo>
                    <a:lnTo>
                      <a:pt x="330" y="744"/>
                    </a:lnTo>
                    <a:lnTo>
                      <a:pt x="336" y="738"/>
                    </a:lnTo>
                    <a:lnTo>
                      <a:pt x="342" y="744"/>
                    </a:lnTo>
                    <a:lnTo>
                      <a:pt x="354" y="744"/>
                    </a:lnTo>
                    <a:lnTo>
                      <a:pt x="360" y="744"/>
                    </a:lnTo>
                    <a:lnTo>
                      <a:pt x="372" y="738"/>
                    </a:lnTo>
                    <a:lnTo>
                      <a:pt x="378" y="732"/>
                    </a:lnTo>
                    <a:lnTo>
                      <a:pt x="384" y="726"/>
                    </a:lnTo>
                    <a:lnTo>
                      <a:pt x="390" y="720"/>
                    </a:lnTo>
                    <a:lnTo>
                      <a:pt x="396" y="720"/>
                    </a:lnTo>
                    <a:lnTo>
                      <a:pt x="402" y="726"/>
                    </a:lnTo>
                    <a:lnTo>
                      <a:pt x="408" y="720"/>
                    </a:lnTo>
                    <a:lnTo>
                      <a:pt x="420" y="726"/>
                    </a:lnTo>
                    <a:lnTo>
                      <a:pt x="426" y="732"/>
                    </a:lnTo>
                    <a:lnTo>
                      <a:pt x="426" y="726"/>
                    </a:lnTo>
                    <a:lnTo>
                      <a:pt x="426" y="720"/>
                    </a:lnTo>
                    <a:lnTo>
                      <a:pt x="432" y="714"/>
                    </a:lnTo>
                    <a:lnTo>
                      <a:pt x="438" y="714"/>
                    </a:lnTo>
                    <a:lnTo>
                      <a:pt x="444" y="708"/>
                    </a:lnTo>
                    <a:lnTo>
                      <a:pt x="450" y="708"/>
                    </a:lnTo>
                    <a:lnTo>
                      <a:pt x="450" y="702"/>
                    </a:lnTo>
                    <a:lnTo>
                      <a:pt x="450" y="696"/>
                    </a:lnTo>
                    <a:lnTo>
                      <a:pt x="444" y="696"/>
                    </a:lnTo>
                    <a:lnTo>
                      <a:pt x="438" y="690"/>
                    </a:lnTo>
                    <a:lnTo>
                      <a:pt x="438" y="684"/>
                    </a:lnTo>
                    <a:lnTo>
                      <a:pt x="444" y="678"/>
                    </a:lnTo>
                    <a:lnTo>
                      <a:pt x="444" y="666"/>
                    </a:lnTo>
                    <a:lnTo>
                      <a:pt x="444" y="660"/>
                    </a:lnTo>
                    <a:lnTo>
                      <a:pt x="444" y="654"/>
                    </a:lnTo>
                    <a:lnTo>
                      <a:pt x="444" y="648"/>
                    </a:lnTo>
                    <a:lnTo>
                      <a:pt x="444" y="636"/>
                    </a:lnTo>
                    <a:lnTo>
                      <a:pt x="432" y="618"/>
                    </a:lnTo>
                    <a:lnTo>
                      <a:pt x="420" y="618"/>
                    </a:lnTo>
                    <a:lnTo>
                      <a:pt x="414" y="612"/>
                    </a:lnTo>
                    <a:lnTo>
                      <a:pt x="408" y="606"/>
                    </a:lnTo>
                    <a:lnTo>
                      <a:pt x="408" y="600"/>
                    </a:lnTo>
                    <a:lnTo>
                      <a:pt x="408" y="594"/>
                    </a:lnTo>
                    <a:lnTo>
                      <a:pt x="408" y="588"/>
                    </a:lnTo>
                    <a:lnTo>
                      <a:pt x="414" y="588"/>
                    </a:lnTo>
                    <a:lnTo>
                      <a:pt x="432" y="594"/>
                    </a:lnTo>
                    <a:lnTo>
                      <a:pt x="438" y="588"/>
                    </a:lnTo>
                    <a:lnTo>
                      <a:pt x="444" y="582"/>
                    </a:lnTo>
                    <a:lnTo>
                      <a:pt x="444" y="576"/>
                    </a:lnTo>
                    <a:lnTo>
                      <a:pt x="456" y="570"/>
                    </a:lnTo>
                    <a:lnTo>
                      <a:pt x="462" y="570"/>
                    </a:lnTo>
                    <a:lnTo>
                      <a:pt x="480" y="564"/>
                    </a:lnTo>
                    <a:lnTo>
                      <a:pt x="492" y="558"/>
                    </a:lnTo>
                    <a:lnTo>
                      <a:pt x="504" y="564"/>
                    </a:lnTo>
                    <a:lnTo>
                      <a:pt x="504" y="570"/>
                    </a:lnTo>
                    <a:lnTo>
                      <a:pt x="504" y="582"/>
                    </a:lnTo>
                    <a:lnTo>
                      <a:pt x="504" y="600"/>
                    </a:lnTo>
                    <a:lnTo>
                      <a:pt x="504" y="612"/>
                    </a:lnTo>
                    <a:lnTo>
                      <a:pt x="510" y="618"/>
                    </a:lnTo>
                    <a:lnTo>
                      <a:pt x="522" y="618"/>
                    </a:lnTo>
                    <a:lnTo>
                      <a:pt x="528" y="612"/>
                    </a:lnTo>
                    <a:lnTo>
                      <a:pt x="540" y="618"/>
                    </a:lnTo>
                    <a:lnTo>
                      <a:pt x="552" y="618"/>
                    </a:lnTo>
                    <a:lnTo>
                      <a:pt x="570" y="606"/>
                    </a:lnTo>
                    <a:lnTo>
                      <a:pt x="582" y="594"/>
                    </a:lnTo>
                    <a:lnTo>
                      <a:pt x="588" y="582"/>
                    </a:lnTo>
                    <a:lnTo>
                      <a:pt x="588" y="576"/>
                    </a:lnTo>
                    <a:lnTo>
                      <a:pt x="600" y="570"/>
                    </a:lnTo>
                    <a:lnTo>
                      <a:pt x="606" y="576"/>
                    </a:lnTo>
                    <a:lnTo>
                      <a:pt x="612" y="582"/>
                    </a:lnTo>
                    <a:lnTo>
                      <a:pt x="612" y="588"/>
                    </a:lnTo>
                    <a:lnTo>
                      <a:pt x="606" y="594"/>
                    </a:lnTo>
                    <a:lnTo>
                      <a:pt x="600" y="594"/>
                    </a:lnTo>
                    <a:lnTo>
                      <a:pt x="606" y="594"/>
                    </a:lnTo>
                    <a:lnTo>
                      <a:pt x="612" y="600"/>
                    </a:lnTo>
                    <a:lnTo>
                      <a:pt x="612" y="606"/>
                    </a:lnTo>
                    <a:lnTo>
                      <a:pt x="612" y="612"/>
                    </a:lnTo>
                    <a:lnTo>
                      <a:pt x="606" y="618"/>
                    </a:lnTo>
                    <a:lnTo>
                      <a:pt x="600" y="630"/>
                    </a:lnTo>
                    <a:lnTo>
                      <a:pt x="594" y="636"/>
                    </a:lnTo>
                    <a:lnTo>
                      <a:pt x="588" y="636"/>
                    </a:lnTo>
                    <a:lnTo>
                      <a:pt x="582" y="642"/>
                    </a:lnTo>
                    <a:lnTo>
                      <a:pt x="576" y="648"/>
                    </a:lnTo>
                    <a:lnTo>
                      <a:pt x="576" y="654"/>
                    </a:lnTo>
                    <a:lnTo>
                      <a:pt x="576" y="660"/>
                    </a:lnTo>
                    <a:lnTo>
                      <a:pt x="570" y="666"/>
                    </a:lnTo>
                    <a:lnTo>
                      <a:pt x="576" y="672"/>
                    </a:lnTo>
                    <a:lnTo>
                      <a:pt x="588" y="672"/>
                    </a:lnTo>
                    <a:lnTo>
                      <a:pt x="594" y="678"/>
                    </a:lnTo>
                    <a:lnTo>
                      <a:pt x="600" y="684"/>
                    </a:lnTo>
                    <a:lnTo>
                      <a:pt x="594" y="690"/>
                    </a:lnTo>
                    <a:lnTo>
                      <a:pt x="594" y="696"/>
                    </a:lnTo>
                    <a:lnTo>
                      <a:pt x="588" y="702"/>
                    </a:lnTo>
                    <a:lnTo>
                      <a:pt x="582" y="702"/>
                    </a:lnTo>
                    <a:lnTo>
                      <a:pt x="582" y="708"/>
                    </a:lnTo>
                    <a:lnTo>
                      <a:pt x="582" y="714"/>
                    </a:lnTo>
                    <a:lnTo>
                      <a:pt x="594" y="720"/>
                    </a:lnTo>
                    <a:lnTo>
                      <a:pt x="606" y="720"/>
                    </a:lnTo>
                    <a:lnTo>
                      <a:pt x="612" y="720"/>
                    </a:lnTo>
                    <a:lnTo>
                      <a:pt x="618" y="726"/>
                    </a:lnTo>
                    <a:lnTo>
                      <a:pt x="618" y="732"/>
                    </a:lnTo>
                    <a:lnTo>
                      <a:pt x="618" y="738"/>
                    </a:lnTo>
                    <a:lnTo>
                      <a:pt x="624" y="738"/>
                    </a:lnTo>
                    <a:lnTo>
                      <a:pt x="624" y="744"/>
                    </a:lnTo>
                    <a:lnTo>
                      <a:pt x="624" y="750"/>
                    </a:lnTo>
                    <a:lnTo>
                      <a:pt x="618" y="756"/>
                    </a:lnTo>
                    <a:lnTo>
                      <a:pt x="618" y="762"/>
                    </a:lnTo>
                    <a:lnTo>
                      <a:pt x="624" y="762"/>
                    </a:lnTo>
                    <a:lnTo>
                      <a:pt x="624" y="768"/>
                    </a:lnTo>
                    <a:lnTo>
                      <a:pt x="624" y="774"/>
                    </a:lnTo>
                    <a:lnTo>
                      <a:pt x="624" y="780"/>
                    </a:lnTo>
                    <a:lnTo>
                      <a:pt x="624" y="786"/>
                    </a:lnTo>
                    <a:lnTo>
                      <a:pt x="624" y="792"/>
                    </a:lnTo>
                    <a:lnTo>
                      <a:pt x="630" y="792"/>
                    </a:lnTo>
                    <a:lnTo>
                      <a:pt x="636" y="786"/>
                    </a:lnTo>
                    <a:lnTo>
                      <a:pt x="648" y="792"/>
                    </a:lnTo>
                    <a:lnTo>
                      <a:pt x="648" y="798"/>
                    </a:lnTo>
                    <a:lnTo>
                      <a:pt x="648" y="804"/>
                    </a:lnTo>
                    <a:lnTo>
                      <a:pt x="648" y="810"/>
                    </a:lnTo>
                    <a:lnTo>
                      <a:pt x="654" y="810"/>
                    </a:lnTo>
                    <a:lnTo>
                      <a:pt x="660" y="810"/>
                    </a:lnTo>
                    <a:lnTo>
                      <a:pt x="660" y="816"/>
                    </a:lnTo>
                    <a:lnTo>
                      <a:pt x="660" y="822"/>
                    </a:lnTo>
                    <a:lnTo>
                      <a:pt x="660" y="828"/>
                    </a:lnTo>
                    <a:lnTo>
                      <a:pt x="660" y="834"/>
                    </a:lnTo>
                    <a:lnTo>
                      <a:pt x="666" y="834"/>
                    </a:lnTo>
                    <a:lnTo>
                      <a:pt x="672" y="834"/>
                    </a:lnTo>
                    <a:lnTo>
                      <a:pt x="684" y="840"/>
                    </a:lnTo>
                    <a:lnTo>
                      <a:pt x="690" y="846"/>
                    </a:lnTo>
                    <a:lnTo>
                      <a:pt x="690" y="858"/>
                    </a:lnTo>
                    <a:lnTo>
                      <a:pt x="684" y="870"/>
                    </a:lnTo>
                    <a:lnTo>
                      <a:pt x="672" y="882"/>
                    </a:lnTo>
                    <a:lnTo>
                      <a:pt x="672" y="888"/>
                    </a:lnTo>
                    <a:lnTo>
                      <a:pt x="672" y="894"/>
                    </a:lnTo>
                    <a:lnTo>
                      <a:pt x="672" y="906"/>
                    </a:lnTo>
                    <a:lnTo>
                      <a:pt x="672" y="912"/>
                    </a:lnTo>
                    <a:lnTo>
                      <a:pt x="672" y="918"/>
                    </a:lnTo>
                    <a:lnTo>
                      <a:pt x="684" y="924"/>
                    </a:lnTo>
                    <a:lnTo>
                      <a:pt x="696" y="924"/>
                    </a:lnTo>
                    <a:lnTo>
                      <a:pt x="696" y="930"/>
                    </a:lnTo>
                    <a:lnTo>
                      <a:pt x="714" y="930"/>
                    </a:lnTo>
                    <a:lnTo>
                      <a:pt x="732" y="930"/>
                    </a:lnTo>
                    <a:lnTo>
                      <a:pt x="738" y="930"/>
                    </a:lnTo>
                    <a:lnTo>
                      <a:pt x="738" y="936"/>
                    </a:lnTo>
                    <a:lnTo>
                      <a:pt x="738" y="942"/>
                    </a:lnTo>
                    <a:lnTo>
                      <a:pt x="744" y="948"/>
                    </a:lnTo>
                    <a:lnTo>
                      <a:pt x="744" y="954"/>
                    </a:lnTo>
                    <a:lnTo>
                      <a:pt x="738" y="954"/>
                    </a:lnTo>
                    <a:lnTo>
                      <a:pt x="732" y="948"/>
                    </a:lnTo>
                    <a:lnTo>
                      <a:pt x="732" y="954"/>
                    </a:lnTo>
                    <a:lnTo>
                      <a:pt x="738" y="960"/>
                    </a:lnTo>
                    <a:lnTo>
                      <a:pt x="732" y="966"/>
                    </a:lnTo>
                    <a:lnTo>
                      <a:pt x="732" y="972"/>
                    </a:lnTo>
                    <a:lnTo>
                      <a:pt x="726" y="978"/>
                    </a:lnTo>
                    <a:lnTo>
                      <a:pt x="732" y="990"/>
                    </a:lnTo>
                    <a:lnTo>
                      <a:pt x="732" y="1002"/>
                    </a:lnTo>
                    <a:lnTo>
                      <a:pt x="732" y="1014"/>
                    </a:lnTo>
                    <a:lnTo>
                      <a:pt x="732" y="1020"/>
                    </a:lnTo>
                    <a:lnTo>
                      <a:pt x="726" y="1026"/>
                    </a:lnTo>
                    <a:lnTo>
                      <a:pt x="720" y="1026"/>
                    </a:lnTo>
                    <a:lnTo>
                      <a:pt x="714" y="1032"/>
                    </a:lnTo>
                    <a:lnTo>
                      <a:pt x="714" y="1038"/>
                    </a:lnTo>
                    <a:lnTo>
                      <a:pt x="714" y="1050"/>
                    </a:lnTo>
                    <a:lnTo>
                      <a:pt x="720" y="1050"/>
                    </a:lnTo>
                    <a:lnTo>
                      <a:pt x="726" y="1050"/>
                    </a:lnTo>
                    <a:lnTo>
                      <a:pt x="732" y="1056"/>
                    </a:lnTo>
                    <a:lnTo>
                      <a:pt x="738" y="1062"/>
                    </a:lnTo>
                    <a:lnTo>
                      <a:pt x="750" y="1062"/>
                    </a:lnTo>
                    <a:lnTo>
                      <a:pt x="762" y="1068"/>
                    </a:lnTo>
                    <a:lnTo>
                      <a:pt x="768" y="1062"/>
                    </a:lnTo>
                    <a:lnTo>
                      <a:pt x="768" y="1050"/>
                    </a:lnTo>
                    <a:lnTo>
                      <a:pt x="762" y="1050"/>
                    </a:lnTo>
                    <a:lnTo>
                      <a:pt x="756" y="1050"/>
                    </a:lnTo>
                    <a:lnTo>
                      <a:pt x="762" y="1038"/>
                    </a:lnTo>
                    <a:lnTo>
                      <a:pt x="768" y="1026"/>
                    </a:lnTo>
                    <a:lnTo>
                      <a:pt x="780" y="1026"/>
                    </a:lnTo>
                    <a:lnTo>
                      <a:pt x="792" y="1020"/>
                    </a:lnTo>
                    <a:lnTo>
                      <a:pt x="798" y="1020"/>
                    </a:lnTo>
                    <a:lnTo>
                      <a:pt x="810" y="1026"/>
                    </a:lnTo>
                    <a:lnTo>
                      <a:pt x="810" y="1032"/>
                    </a:lnTo>
                    <a:lnTo>
                      <a:pt x="816" y="1032"/>
                    </a:lnTo>
                    <a:lnTo>
                      <a:pt x="828" y="1026"/>
                    </a:lnTo>
                    <a:lnTo>
                      <a:pt x="834" y="1020"/>
                    </a:lnTo>
                    <a:lnTo>
                      <a:pt x="840" y="1014"/>
                    </a:lnTo>
                    <a:lnTo>
                      <a:pt x="852" y="1014"/>
                    </a:lnTo>
                    <a:lnTo>
                      <a:pt x="870" y="1002"/>
                    </a:lnTo>
                    <a:lnTo>
                      <a:pt x="876" y="996"/>
                    </a:lnTo>
                    <a:lnTo>
                      <a:pt x="876" y="990"/>
                    </a:lnTo>
                    <a:lnTo>
                      <a:pt x="882" y="996"/>
                    </a:lnTo>
                    <a:lnTo>
                      <a:pt x="888" y="996"/>
                    </a:lnTo>
                    <a:lnTo>
                      <a:pt x="894" y="990"/>
                    </a:lnTo>
                    <a:lnTo>
                      <a:pt x="906" y="984"/>
                    </a:lnTo>
                    <a:lnTo>
                      <a:pt x="912" y="978"/>
                    </a:lnTo>
                    <a:lnTo>
                      <a:pt x="918" y="972"/>
                    </a:lnTo>
                    <a:lnTo>
                      <a:pt x="924" y="966"/>
                    </a:lnTo>
                    <a:lnTo>
                      <a:pt x="924" y="960"/>
                    </a:lnTo>
                    <a:lnTo>
                      <a:pt x="924" y="954"/>
                    </a:lnTo>
                    <a:lnTo>
                      <a:pt x="936" y="948"/>
                    </a:lnTo>
                    <a:lnTo>
                      <a:pt x="948" y="954"/>
                    </a:lnTo>
                    <a:lnTo>
                      <a:pt x="954" y="954"/>
                    </a:lnTo>
                    <a:lnTo>
                      <a:pt x="960" y="960"/>
                    </a:lnTo>
                    <a:lnTo>
                      <a:pt x="966" y="966"/>
                    </a:lnTo>
                    <a:lnTo>
                      <a:pt x="972" y="960"/>
                    </a:lnTo>
                    <a:lnTo>
                      <a:pt x="978" y="954"/>
                    </a:lnTo>
                    <a:lnTo>
                      <a:pt x="984" y="954"/>
                    </a:lnTo>
                    <a:lnTo>
                      <a:pt x="990" y="960"/>
                    </a:lnTo>
                    <a:lnTo>
                      <a:pt x="996" y="954"/>
                    </a:lnTo>
                    <a:lnTo>
                      <a:pt x="990" y="954"/>
                    </a:lnTo>
                    <a:lnTo>
                      <a:pt x="990" y="948"/>
                    </a:lnTo>
                    <a:lnTo>
                      <a:pt x="990" y="942"/>
                    </a:lnTo>
                    <a:lnTo>
                      <a:pt x="996" y="936"/>
                    </a:lnTo>
                    <a:lnTo>
                      <a:pt x="1002" y="930"/>
                    </a:lnTo>
                    <a:lnTo>
                      <a:pt x="1002" y="924"/>
                    </a:lnTo>
                    <a:lnTo>
                      <a:pt x="996" y="912"/>
                    </a:lnTo>
                    <a:lnTo>
                      <a:pt x="996" y="906"/>
                    </a:lnTo>
                    <a:lnTo>
                      <a:pt x="996" y="900"/>
                    </a:lnTo>
                    <a:lnTo>
                      <a:pt x="984" y="882"/>
                    </a:lnTo>
                    <a:lnTo>
                      <a:pt x="984" y="876"/>
                    </a:lnTo>
                    <a:lnTo>
                      <a:pt x="978" y="870"/>
                    </a:lnTo>
                    <a:lnTo>
                      <a:pt x="978" y="864"/>
                    </a:lnTo>
                    <a:lnTo>
                      <a:pt x="978" y="852"/>
                    </a:lnTo>
                    <a:lnTo>
                      <a:pt x="978" y="846"/>
                    </a:lnTo>
                    <a:lnTo>
                      <a:pt x="978" y="840"/>
                    </a:lnTo>
                    <a:lnTo>
                      <a:pt x="984" y="834"/>
                    </a:lnTo>
                    <a:lnTo>
                      <a:pt x="990" y="834"/>
                    </a:lnTo>
                    <a:lnTo>
                      <a:pt x="990" y="828"/>
                    </a:lnTo>
                    <a:lnTo>
                      <a:pt x="990" y="822"/>
                    </a:lnTo>
                    <a:lnTo>
                      <a:pt x="990" y="816"/>
                    </a:lnTo>
                    <a:lnTo>
                      <a:pt x="984" y="810"/>
                    </a:lnTo>
                    <a:lnTo>
                      <a:pt x="984" y="804"/>
                    </a:lnTo>
                    <a:lnTo>
                      <a:pt x="984" y="792"/>
                    </a:lnTo>
                    <a:lnTo>
                      <a:pt x="978" y="786"/>
                    </a:lnTo>
                    <a:lnTo>
                      <a:pt x="972" y="786"/>
                    </a:lnTo>
                    <a:lnTo>
                      <a:pt x="972" y="780"/>
                    </a:lnTo>
                    <a:lnTo>
                      <a:pt x="978" y="780"/>
                    </a:lnTo>
                    <a:lnTo>
                      <a:pt x="984" y="774"/>
                    </a:lnTo>
                    <a:lnTo>
                      <a:pt x="996" y="774"/>
                    </a:lnTo>
                    <a:lnTo>
                      <a:pt x="996" y="768"/>
                    </a:lnTo>
                    <a:lnTo>
                      <a:pt x="990" y="762"/>
                    </a:lnTo>
                    <a:lnTo>
                      <a:pt x="1020" y="762"/>
                    </a:lnTo>
                    <a:lnTo>
                      <a:pt x="1044" y="762"/>
                    </a:lnTo>
                    <a:lnTo>
                      <a:pt x="1056" y="756"/>
                    </a:lnTo>
                    <a:lnTo>
                      <a:pt x="1074" y="756"/>
                    </a:lnTo>
                    <a:lnTo>
                      <a:pt x="1080" y="750"/>
                    </a:lnTo>
                    <a:lnTo>
                      <a:pt x="1074" y="744"/>
                    </a:lnTo>
                    <a:lnTo>
                      <a:pt x="1068" y="744"/>
                    </a:lnTo>
                    <a:lnTo>
                      <a:pt x="1068" y="738"/>
                    </a:lnTo>
                    <a:lnTo>
                      <a:pt x="1074" y="738"/>
                    </a:lnTo>
                    <a:lnTo>
                      <a:pt x="1080" y="732"/>
                    </a:lnTo>
                    <a:lnTo>
                      <a:pt x="1086" y="726"/>
                    </a:lnTo>
                    <a:lnTo>
                      <a:pt x="1098" y="720"/>
                    </a:lnTo>
                    <a:lnTo>
                      <a:pt x="1098" y="714"/>
                    </a:lnTo>
                    <a:lnTo>
                      <a:pt x="1092" y="708"/>
                    </a:lnTo>
                    <a:lnTo>
                      <a:pt x="1086" y="708"/>
                    </a:lnTo>
                    <a:lnTo>
                      <a:pt x="1086" y="702"/>
                    </a:lnTo>
                    <a:lnTo>
                      <a:pt x="1086" y="696"/>
                    </a:lnTo>
                    <a:lnTo>
                      <a:pt x="1092" y="690"/>
                    </a:lnTo>
                    <a:lnTo>
                      <a:pt x="1104" y="690"/>
                    </a:lnTo>
                    <a:lnTo>
                      <a:pt x="1104" y="684"/>
                    </a:lnTo>
                    <a:lnTo>
                      <a:pt x="1098" y="678"/>
                    </a:lnTo>
                    <a:lnTo>
                      <a:pt x="1092" y="672"/>
                    </a:lnTo>
                    <a:lnTo>
                      <a:pt x="1092" y="666"/>
                    </a:lnTo>
                    <a:lnTo>
                      <a:pt x="1086" y="666"/>
                    </a:lnTo>
                    <a:lnTo>
                      <a:pt x="1086" y="660"/>
                    </a:lnTo>
                    <a:lnTo>
                      <a:pt x="1086" y="648"/>
                    </a:lnTo>
                    <a:lnTo>
                      <a:pt x="1080" y="642"/>
                    </a:lnTo>
                    <a:lnTo>
                      <a:pt x="1086" y="642"/>
                    </a:lnTo>
                    <a:lnTo>
                      <a:pt x="1098" y="636"/>
                    </a:lnTo>
                    <a:lnTo>
                      <a:pt x="1098" y="630"/>
                    </a:lnTo>
                    <a:lnTo>
                      <a:pt x="1098" y="624"/>
                    </a:lnTo>
                    <a:lnTo>
                      <a:pt x="1092" y="624"/>
                    </a:lnTo>
                    <a:lnTo>
                      <a:pt x="1086" y="618"/>
                    </a:lnTo>
                    <a:lnTo>
                      <a:pt x="1080" y="606"/>
                    </a:lnTo>
                    <a:lnTo>
                      <a:pt x="1068" y="594"/>
                    </a:lnTo>
                    <a:lnTo>
                      <a:pt x="1068" y="588"/>
                    </a:lnTo>
                    <a:lnTo>
                      <a:pt x="1068" y="582"/>
                    </a:lnTo>
                    <a:lnTo>
                      <a:pt x="1074" y="576"/>
                    </a:lnTo>
                    <a:lnTo>
                      <a:pt x="1080" y="576"/>
                    </a:lnTo>
                    <a:lnTo>
                      <a:pt x="1080" y="570"/>
                    </a:lnTo>
                    <a:lnTo>
                      <a:pt x="1074" y="564"/>
                    </a:lnTo>
                    <a:lnTo>
                      <a:pt x="1068" y="558"/>
                    </a:lnTo>
                    <a:lnTo>
                      <a:pt x="1068" y="552"/>
                    </a:lnTo>
                    <a:lnTo>
                      <a:pt x="1068" y="546"/>
                    </a:lnTo>
                    <a:lnTo>
                      <a:pt x="1068" y="540"/>
                    </a:lnTo>
                    <a:lnTo>
                      <a:pt x="1074" y="534"/>
                    </a:lnTo>
                    <a:lnTo>
                      <a:pt x="1074" y="528"/>
                    </a:lnTo>
                    <a:lnTo>
                      <a:pt x="1080" y="522"/>
                    </a:lnTo>
                    <a:lnTo>
                      <a:pt x="1074" y="522"/>
                    </a:lnTo>
                    <a:lnTo>
                      <a:pt x="1068" y="522"/>
                    </a:lnTo>
                    <a:lnTo>
                      <a:pt x="1062" y="528"/>
                    </a:lnTo>
                    <a:lnTo>
                      <a:pt x="1056" y="522"/>
                    </a:lnTo>
                    <a:lnTo>
                      <a:pt x="1056" y="510"/>
                    </a:lnTo>
                    <a:lnTo>
                      <a:pt x="1050" y="504"/>
                    </a:lnTo>
                    <a:lnTo>
                      <a:pt x="1044" y="504"/>
                    </a:lnTo>
                    <a:lnTo>
                      <a:pt x="1044" y="498"/>
                    </a:lnTo>
                    <a:lnTo>
                      <a:pt x="1038" y="492"/>
                    </a:lnTo>
                    <a:lnTo>
                      <a:pt x="1038" y="486"/>
                    </a:lnTo>
                    <a:lnTo>
                      <a:pt x="1032" y="486"/>
                    </a:lnTo>
                    <a:lnTo>
                      <a:pt x="1026" y="474"/>
                    </a:lnTo>
                    <a:lnTo>
                      <a:pt x="1020" y="468"/>
                    </a:lnTo>
                    <a:lnTo>
                      <a:pt x="1020" y="462"/>
                    </a:lnTo>
                    <a:lnTo>
                      <a:pt x="1020" y="456"/>
                    </a:lnTo>
                    <a:lnTo>
                      <a:pt x="1020" y="444"/>
                    </a:lnTo>
                    <a:lnTo>
                      <a:pt x="1026" y="432"/>
                    </a:lnTo>
                    <a:lnTo>
                      <a:pt x="1050" y="432"/>
                    </a:lnTo>
                    <a:lnTo>
                      <a:pt x="1074" y="426"/>
                    </a:lnTo>
                    <a:lnTo>
                      <a:pt x="1080" y="420"/>
                    </a:lnTo>
                    <a:lnTo>
                      <a:pt x="1080" y="414"/>
                    </a:lnTo>
                    <a:lnTo>
                      <a:pt x="1080" y="408"/>
                    </a:lnTo>
                    <a:lnTo>
                      <a:pt x="1092" y="402"/>
                    </a:lnTo>
                    <a:lnTo>
                      <a:pt x="1104" y="408"/>
                    </a:lnTo>
                    <a:lnTo>
                      <a:pt x="1104" y="414"/>
                    </a:lnTo>
                    <a:lnTo>
                      <a:pt x="1110" y="414"/>
                    </a:lnTo>
                    <a:lnTo>
                      <a:pt x="1128" y="408"/>
                    </a:lnTo>
                    <a:lnTo>
                      <a:pt x="1134" y="414"/>
                    </a:lnTo>
                    <a:lnTo>
                      <a:pt x="1140" y="414"/>
                    </a:lnTo>
                    <a:lnTo>
                      <a:pt x="1146" y="420"/>
                    </a:lnTo>
                    <a:lnTo>
                      <a:pt x="1152" y="420"/>
                    </a:lnTo>
                    <a:lnTo>
                      <a:pt x="1170" y="414"/>
                    </a:lnTo>
                    <a:lnTo>
                      <a:pt x="1182" y="402"/>
                    </a:lnTo>
                    <a:lnTo>
                      <a:pt x="1194" y="396"/>
                    </a:lnTo>
                    <a:lnTo>
                      <a:pt x="1200" y="396"/>
                    </a:lnTo>
                    <a:lnTo>
                      <a:pt x="1206" y="390"/>
                    </a:lnTo>
                    <a:lnTo>
                      <a:pt x="1206" y="372"/>
                    </a:lnTo>
                    <a:lnTo>
                      <a:pt x="1206" y="366"/>
                    </a:lnTo>
                    <a:lnTo>
                      <a:pt x="1218" y="366"/>
                    </a:lnTo>
                    <a:lnTo>
                      <a:pt x="1224" y="360"/>
                    </a:lnTo>
                    <a:lnTo>
                      <a:pt x="1224" y="354"/>
                    </a:lnTo>
                    <a:lnTo>
                      <a:pt x="1212" y="354"/>
                    </a:lnTo>
                    <a:lnTo>
                      <a:pt x="1206" y="348"/>
                    </a:lnTo>
                    <a:lnTo>
                      <a:pt x="1200" y="342"/>
                    </a:lnTo>
                    <a:lnTo>
                      <a:pt x="1194" y="336"/>
                    </a:lnTo>
                    <a:lnTo>
                      <a:pt x="1182" y="336"/>
                    </a:lnTo>
                    <a:lnTo>
                      <a:pt x="1176" y="342"/>
                    </a:lnTo>
                    <a:lnTo>
                      <a:pt x="1170" y="348"/>
                    </a:lnTo>
                    <a:lnTo>
                      <a:pt x="1158" y="342"/>
                    </a:lnTo>
                    <a:lnTo>
                      <a:pt x="1152" y="330"/>
                    </a:lnTo>
                    <a:lnTo>
                      <a:pt x="1146" y="324"/>
                    </a:lnTo>
                    <a:lnTo>
                      <a:pt x="1146" y="318"/>
                    </a:lnTo>
                    <a:lnTo>
                      <a:pt x="1140" y="318"/>
                    </a:lnTo>
                    <a:lnTo>
                      <a:pt x="1140" y="312"/>
                    </a:lnTo>
                    <a:lnTo>
                      <a:pt x="1134" y="312"/>
                    </a:lnTo>
                    <a:lnTo>
                      <a:pt x="1128" y="306"/>
                    </a:lnTo>
                    <a:lnTo>
                      <a:pt x="1122" y="306"/>
                    </a:lnTo>
                    <a:lnTo>
                      <a:pt x="1122" y="300"/>
                    </a:lnTo>
                    <a:lnTo>
                      <a:pt x="1128" y="300"/>
                    </a:lnTo>
                    <a:lnTo>
                      <a:pt x="1128" y="294"/>
                    </a:lnTo>
                    <a:lnTo>
                      <a:pt x="1122" y="294"/>
                    </a:lnTo>
                    <a:lnTo>
                      <a:pt x="1110" y="288"/>
                    </a:lnTo>
                    <a:lnTo>
                      <a:pt x="1104" y="282"/>
                    </a:lnTo>
                    <a:lnTo>
                      <a:pt x="1098" y="276"/>
                    </a:lnTo>
                    <a:lnTo>
                      <a:pt x="1092" y="276"/>
                    </a:lnTo>
                    <a:lnTo>
                      <a:pt x="1092" y="264"/>
                    </a:lnTo>
                    <a:lnTo>
                      <a:pt x="1086" y="246"/>
                    </a:lnTo>
                    <a:lnTo>
                      <a:pt x="1068" y="228"/>
                    </a:lnTo>
                    <a:lnTo>
                      <a:pt x="1056" y="228"/>
                    </a:lnTo>
                    <a:lnTo>
                      <a:pt x="1050" y="234"/>
                    </a:lnTo>
                    <a:lnTo>
                      <a:pt x="1044" y="240"/>
                    </a:lnTo>
                    <a:lnTo>
                      <a:pt x="1032" y="240"/>
                    </a:lnTo>
                    <a:lnTo>
                      <a:pt x="1026" y="240"/>
                    </a:lnTo>
                    <a:lnTo>
                      <a:pt x="1020" y="234"/>
                    </a:lnTo>
                    <a:lnTo>
                      <a:pt x="1014" y="228"/>
                    </a:lnTo>
                    <a:lnTo>
                      <a:pt x="1008" y="222"/>
                    </a:lnTo>
                    <a:lnTo>
                      <a:pt x="996" y="216"/>
                    </a:lnTo>
                    <a:lnTo>
                      <a:pt x="984" y="222"/>
                    </a:lnTo>
                    <a:lnTo>
                      <a:pt x="978" y="222"/>
                    </a:lnTo>
                    <a:lnTo>
                      <a:pt x="972" y="222"/>
                    </a:lnTo>
                    <a:lnTo>
                      <a:pt x="960" y="216"/>
                    </a:lnTo>
                    <a:lnTo>
                      <a:pt x="954" y="216"/>
                    </a:lnTo>
                    <a:lnTo>
                      <a:pt x="948" y="210"/>
                    </a:lnTo>
                    <a:lnTo>
                      <a:pt x="942" y="210"/>
                    </a:lnTo>
                    <a:lnTo>
                      <a:pt x="936" y="204"/>
                    </a:lnTo>
                    <a:lnTo>
                      <a:pt x="930" y="204"/>
                    </a:lnTo>
                    <a:lnTo>
                      <a:pt x="930" y="198"/>
                    </a:lnTo>
                    <a:lnTo>
                      <a:pt x="918" y="198"/>
                    </a:lnTo>
                    <a:lnTo>
                      <a:pt x="912" y="192"/>
                    </a:lnTo>
                    <a:lnTo>
                      <a:pt x="906" y="192"/>
                    </a:lnTo>
                    <a:lnTo>
                      <a:pt x="900" y="198"/>
                    </a:lnTo>
                    <a:lnTo>
                      <a:pt x="894" y="198"/>
                    </a:lnTo>
                    <a:lnTo>
                      <a:pt x="894" y="204"/>
                    </a:lnTo>
                    <a:lnTo>
                      <a:pt x="882" y="204"/>
                    </a:lnTo>
                    <a:lnTo>
                      <a:pt x="864" y="204"/>
                    </a:lnTo>
                    <a:lnTo>
                      <a:pt x="858" y="192"/>
                    </a:lnTo>
                    <a:lnTo>
                      <a:pt x="858" y="186"/>
                    </a:lnTo>
                    <a:lnTo>
                      <a:pt x="852" y="180"/>
                    </a:lnTo>
                    <a:lnTo>
                      <a:pt x="846" y="180"/>
                    </a:lnTo>
                    <a:lnTo>
                      <a:pt x="840" y="180"/>
                    </a:lnTo>
                    <a:lnTo>
                      <a:pt x="840" y="192"/>
                    </a:lnTo>
                    <a:lnTo>
                      <a:pt x="834" y="198"/>
                    </a:lnTo>
                    <a:lnTo>
                      <a:pt x="828" y="204"/>
                    </a:lnTo>
                    <a:lnTo>
                      <a:pt x="816" y="198"/>
                    </a:lnTo>
                    <a:lnTo>
                      <a:pt x="816" y="192"/>
                    </a:lnTo>
                    <a:lnTo>
                      <a:pt x="810" y="186"/>
                    </a:lnTo>
                    <a:lnTo>
                      <a:pt x="810" y="180"/>
                    </a:lnTo>
                    <a:lnTo>
                      <a:pt x="804" y="186"/>
                    </a:lnTo>
                    <a:lnTo>
                      <a:pt x="798" y="192"/>
                    </a:lnTo>
                    <a:lnTo>
                      <a:pt x="792" y="180"/>
                    </a:lnTo>
                    <a:lnTo>
                      <a:pt x="780" y="174"/>
                    </a:lnTo>
                    <a:lnTo>
                      <a:pt x="780" y="168"/>
                    </a:lnTo>
                    <a:lnTo>
                      <a:pt x="780" y="162"/>
                    </a:lnTo>
                    <a:lnTo>
                      <a:pt x="780" y="156"/>
                    </a:lnTo>
                    <a:lnTo>
                      <a:pt x="780" y="150"/>
                    </a:lnTo>
                    <a:lnTo>
                      <a:pt x="768" y="144"/>
                    </a:lnTo>
                    <a:lnTo>
                      <a:pt x="762" y="138"/>
                    </a:lnTo>
                    <a:lnTo>
                      <a:pt x="756" y="138"/>
                    </a:lnTo>
                    <a:lnTo>
                      <a:pt x="744" y="132"/>
                    </a:lnTo>
                    <a:lnTo>
                      <a:pt x="732" y="120"/>
                    </a:lnTo>
                    <a:lnTo>
                      <a:pt x="720" y="114"/>
                    </a:lnTo>
                    <a:lnTo>
                      <a:pt x="720" y="108"/>
                    </a:lnTo>
                    <a:lnTo>
                      <a:pt x="720" y="102"/>
                    </a:lnTo>
                    <a:lnTo>
                      <a:pt x="720" y="96"/>
                    </a:lnTo>
                    <a:lnTo>
                      <a:pt x="720" y="90"/>
                    </a:lnTo>
                    <a:lnTo>
                      <a:pt x="714" y="84"/>
                    </a:lnTo>
                    <a:lnTo>
                      <a:pt x="702" y="78"/>
                    </a:lnTo>
                    <a:lnTo>
                      <a:pt x="696" y="72"/>
                    </a:lnTo>
                    <a:lnTo>
                      <a:pt x="696" y="66"/>
                    </a:lnTo>
                    <a:lnTo>
                      <a:pt x="690" y="54"/>
                    </a:lnTo>
                    <a:lnTo>
                      <a:pt x="684" y="42"/>
                    </a:lnTo>
                    <a:lnTo>
                      <a:pt x="684" y="36"/>
                    </a:lnTo>
                    <a:lnTo>
                      <a:pt x="678" y="30"/>
                    </a:lnTo>
                    <a:lnTo>
                      <a:pt x="672" y="18"/>
                    </a:lnTo>
                    <a:lnTo>
                      <a:pt x="666" y="12"/>
                    </a:lnTo>
                    <a:lnTo>
                      <a:pt x="660" y="12"/>
                    </a:lnTo>
                    <a:lnTo>
                      <a:pt x="654" y="12"/>
                    </a:lnTo>
                    <a:lnTo>
                      <a:pt x="648" y="6"/>
                    </a:lnTo>
                    <a:lnTo>
                      <a:pt x="624" y="6"/>
                    </a:lnTo>
                    <a:lnTo>
                      <a:pt x="594" y="6"/>
                    </a:lnTo>
                    <a:lnTo>
                      <a:pt x="594" y="12"/>
                    </a:lnTo>
                    <a:lnTo>
                      <a:pt x="600" y="24"/>
                    </a:lnTo>
                    <a:lnTo>
                      <a:pt x="594" y="24"/>
                    </a:lnTo>
                    <a:lnTo>
                      <a:pt x="582" y="18"/>
                    </a:lnTo>
                    <a:lnTo>
                      <a:pt x="576" y="24"/>
                    </a:lnTo>
                    <a:lnTo>
                      <a:pt x="552" y="24"/>
                    </a:lnTo>
                    <a:lnTo>
                      <a:pt x="540" y="24"/>
                    </a:lnTo>
                    <a:lnTo>
                      <a:pt x="534" y="18"/>
                    </a:lnTo>
                    <a:lnTo>
                      <a:pt x="528" y="18"/>
                    </a:lnTo>
                    <a:lnTo>
                      <a:pt x="528" y="12"/>
                    </a:lnTo>
                    <a:lnTo>
                      <a:pt x="522" y="6"/>
                    </a:lnTo>
                    <a:lnTo>
                      <a:pt x="516" y="0"/>
                    </a:lnTo>
                    <a:lnTo>
                      <a:pt x="498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71" name="Freeform 68"/>
              <p:cNvSpPr>
                <a:spLocks/>
              </p:cNvSpPr>
              <p:nvPr/>
            </p:nvSpPr>
            <p:spPr bwMode="auto">
              <a:xfrm>
                <a:off x="1056" y="1932"/>
                <a:ext cx="1" cy="6"/>
              </a:xfrm>
              <a:custGeom>
                <a:avLst/>
                <a:gdLst>
                  <a:gd name="T0" fmla="*/ 0 w 1"/>
                  <a:gd name="T1" fmla="*/ 6 h 6"/>
                  <a:gd name="T2" fmla="*/ 0 w 1"/>
                  <a:gd name="T3" fmla="*/ 6 h 6"/>
                  <a:gd name="T4" fmla="*/ 0 w 1"/>
                  <a:gd name="T5" fmla="*/ 6 h 6"/>
                  <a:gd name="T6" fmla="*/ 0 w 1"/>
                  <a:gd name="T7" fmla="*/ 0 h 6"/>
                  <a:gd name="T8" fmla="*/ 0 w 1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6"/>
                  <a:gd name="T17" fmla="*/ 1 w 1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72" name="Freeform 69"/>
              <p:cNvSpPr>
                <a:spLocks/>
              </p:cNvSpPr>
              <p:nvPr/>
            </p:nvSpPr>
            <p:spPr bwMode="auto">
              <a:xfrm>
                <a:off x="1050" y="1926"/>
                <a:ext cx="6" cy="6"/>
              </a:xfrm>
              <a:custGeom>
                <a:avLst/>
                <a:gdLst>
                  <a:gd name="T0" fmla="*/ 0 w 6"/>
                  <a:gd name="T1" fmla="*/ 0 h 6"/>
                  <a:gd name="T2" fmla="*/ 0 w 6"/>
                  <a:gd name="T3" fmla="*/ 6 h 6"/>
                  <a:gd name="T4" fmla="*/ 6 w 6"/>
                  <a:gd name="T5" fmla="*/ 0 h 6"/>
                  <a:gd name="T6" fmla="*/ 6 w 6"/>
                  <a:gd name="T7" fmla="*/ 0 h 6"/>
                  <a:gd name="T8" fmla="*/ 0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0" y="0"/>
                    </a:moveTo>
                    <a:lnTo>
                      <a:pt x="0" y="6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73" name="Freeform 70"/>
              <p:cNvSpPr>
                <a:spLocks/>
              </p:cNvSpPr>
              <p:nvPr/>
            </p:nvSpPr>
            <p:spPr bwMode="auto">
              <a:xfrm>
                <a:off x="840" y="1596"/>
                <a:ext cx="6" cy="6"/>
              </a:xfrm>
              <a:custGeom>
                <a:avLst/>
                <a:gdLst>
                  <a:gd name="T0" fmla="*/ 0 w 6"/>
                  <a:gd name="T1" fmla="*/ 6 h 6"/>
                  <a:gd name="T2" fmla="*/ 6 w 6"/>
                  <a:gd name="T3" fmla="*/ 6 h 6"/>
                  <a:gd name="T4" fmla="*/ 6 w 6"/>
                  <a:gd name="T5" fmla="*/ 0 h 6"/>
                  <a:gd name="T6" fmla="*/ 0 w 6"/>
                  <a:gd name="T7" fmla="*/ 6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6"/>
                  <a:gd name="T14" fmla="*/ 6 w 6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6">
                    <a:moveTo>
                      <a:pt x="0" y="6"/>
                    </a:move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74" name="Freeform 71"/>
              <p:cNvSpPr>
                <a:spLocks/>
              </p:cNvSpPr>
              <p:nvPr/>
            </p:nvSpPr>
            <p:spPr bwMode="auto">
              <a:xfrm>
                <a:off x="720" y="1170"/>
                <a:ext cx="126" cy="90"/>
              </a:xfrm>
              <a:custGeom>
                <a:avLst/>
                <a:gdLst>
                  <a:gd name="T0" fmla="*/ 12 w 126"/>
                  <a:gd name="T1" fmla="*/ 6 h 90"/>
                  <a:gd name="T2" fmla="*/ 24 w 126"/>
                  <a:gd name="T3" fmla="*/ 6 h 90"/>
                  <a:gd name="T4" fmla="*/ 36 w 126"/>
                  <a:gd name="T5" fmla="*/ 12 h 90"/>
                  <a:gd name="T6" fmla="*/ 48 w 126"/>
                  <a:gd name="T7" fmla="*/ 18 h 90"/>
                  <a:gd name="T8" fmla="*/ 60 w 126"/>
                  <a:gd name="T9" fmla="*/ 18 h 90"/>
                  <a:gd name="T10" fmla="*/ 66 w 126"/>
                  <a:gd name="T11" fmla="*/ 24 h 90"/>
                  <a:gd name="T12" fmla="*/ 66 w 126"/>
                  <a:gd name="T13" fmla="*/ 24 h 90"/>
                  <a:gd name="T14" fmla="*/ 78 w 126"/>
                  <a:gd name="T15" fmla="*/ 30 h 90"/>
                  <a:gd name="T16" fmla="*/ 90 w 126"/>
                  <a:gd name="T17" fmla="*/ 30 h 90"/>
                  <a:gd name="T18" fmla="*/ 90 w 126"/>
                  <a:gd name="T19" fmla="*/ 30 h 90"/>
                  <a:gd name="T20" fmla="*/ 96 w 126"/>
                  <a:gd name="T21" fmla="*/ 36 h 90"/>
                  <a:gd name="T22" fmla="*/ 96 w 126"/>
                  <a:gd name="T23" fmla="*/ 42 h 90"/>
                  <a:gd name="T24" fmla="*/ 102 w 126"/>
                  <a:gd name="T25" fmla="*/ 42 h 90"/>
                  <a:gd name="T26" fmla="*/ 108 w 126"/>
                  <a:gd name="T27" fmla="*/ 42 h 90"/>
                  <a:gd name="T28" fmla="*/ 114 w 126"/>
                  <a:gd name="T29" fmla="*/ 36 h 90"/>
                  <a:gd name="T30" fmla="*/ 120 w 126"/>
                  <a:gd name="T31" fmla="*/ 36 h 90"/>
                  <a:gd name="T32" fmla="*/ 120 w 126"/>
                  <a:gd name="T33" fmla="*/ 42 h 90"/>
                  <a:gd name="T34" fmla="*/ 120 w 126"/>
                  <a:gd name="T35" fmla="*/ 48 h 90"/>
                  <a:gd name="T36" fmla="*/ 120 w 126"/>
                  <a:gd name="T37" fmla="*/ 60 h 90"/>
                  <a:gd name="T38" fmla="*/ 126 w 126"/>
                  <a:gd name="T39" fmla="*/ 78 h 90"/>
                  <a:gd name="T40" fmla="*/ 120 w 126"/>
                  <a:gd name="T41" fmla="*/ 84 h 90"/>
                  <a:gd name="T42" fmla="*/ 114 w 126"/>
                  <a:gd name="T43" fmla="*/ 90 h 90"/>
                  <a:gd name="T44" fmla="*/ 108 w 126"/>
                  <a:gd name="T45" fmla="*/ 90 h 90"/>
                  <a:gd name="T46" fmla="*/ 96 w 126"/>
                  <a:gd name="T47" fmla="*/ 84 h 90"/>
                  <a:gd name="T48" fmla="*/ 78 w 126"/>
                  <a:gd name="T49" fmla="*/ 78 h 90"/>
                  <a:gd name="T50" fmla="*/ 72 w 126"/>
                  <a:gd name="T51" fmla="*/ 78 h 90"/>
                  <a:gd name="T52" fmla="*/ 72 w 126"/>
                  <a:gd name="T53" fmla="*/ 78 h 90"/>
                  <a:gd name="T54" fmla="*/ 66 w 126"/>
                  <a:gd name="T55" fmla="*/ 78 h 90"/>
                  <a:gd name="T56" fmla="*/ 60 w 126"/>
                  <a:gd name="T57" fmla="*/ 78 h 90"/>
                  <a:gd name="T58" fmla="*/ 54 w 126"/>
                  <a:gd name="T59" fmla="*/ 72 h 90"/>
                  <a:gd name="T60" fmla="*/ 54 w 126"/>
                  <a:gd name="T61" fmla="*/ 66 h 90"/>
                  <a:gd name="T62" fmla="*/ 54 w 126"/>
                  <a:gd name="T63" fmla="*/ 60 h 90"/>
                  <a:gd name="T64" fmla="*/ 54 w 126"/>
                  <a:gd name="T65" fmla="*/ 60 h 90"/>
                  <a:gd name="T66" fmla="*/ 48 w 126"/>
                  <a:gd name="T67" fmla="*/ 54 h 90"/>
                  <a:gd name="T68" fmla="*/ 48 w 126"/>
                  <a:gd name="T69" fmla="*/ 54 h 90"/>
                  <a:gd name="T70" fmla="*/ 48 w 126"/>
                  <a:gd name="T71" fmla="*/ 54 h 90"/>
                  <a:gd name="T72" fmla="*/ 42 w 126"/>
                  <a:gd name="T73" fmla="*/ 36 h 90"/>
                  <a:gd name="T74" fmla="*/ 36 w 126"/>
                  <a:gd name="T75" fmla="*/ 30 h 90"/>
                  <a:gd name="T76" fmla="*/ 36 w 126"/>
                  <a:gd name="T77" fmla="*/ 24 h 90"/>
                  <a:gd name="T78" fmla="*/ 30 w 126"/>
                  <a:gd name="T79" fmla="*/ 24 h 90"/>
                  <a:gd name="T80" fmla="*/ 18 w 126"/>
                  <a:gd name="T81" fmla="*/ 18 h 90"/>
                  <a:gd name="T82" fmla="*/ 12 w 126"/>
                  <a:gd name="T83" fmla="*/ 12 h 90"/>
                  <a:gd name="T84" fmla="*/ 6 w 126"/>
                  <a:gd name="T85" fmla="*/ 6 h 90"/>
                  <a:gd name="T86" fmla="*/ 0 w 126"/>
                  <a:gd name="T87" fmla="*/ 6 h 90"/>
                  <a:gd name="T88" fmla="*/ 0 w 126"/>
                  <a:gd name="T89" fmla="*/ 0 h 90"/>
                  <a:gd name="T90" fmla="*/ 12 w 126"/>
                  <a:gd name="T91" fmla="*/ 6 h 9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26"/>
                  <a:gd name="T139" fmla="*/ 0 h 90"/>
                  <a:gd name="T140" fmla="*/ 126 w 126"/>
                  <a:gd name="T141" fmla="*/ 90 h 90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26" h="90">
                    <a:moveTo>
                      <a:pt x="12" y="6"/>
                    </a:moveTo>
                    <a:lnTo>
                      <a:pt x="24" y="6"/>
                    </a:lnTo>
                    <a:lnTo>
                      <a:pt x="36" y="12"/>
                    </a:lnTo>
                    <a:lnTo>
                      <a:pt x="48" y="18"/>
                    </a:lnTo>
                    <a:lnTo>
                      <a:pt x="60" y="18"/>
                    </a:lnTo>
                    <a:lnTo>
                      <a:pt x="66" y="24"/>
                    </a:lnTo>
                    <a:lnTo>
                      <a:pt x="78" y="30"/>
                    </a:lnTo>
                    <a:lnTo>
                      <a:pt x="90" y="30"/>
                    </a:lnTo>
                    <a:lnTo>
                      <a:pt x="96" y="36"/>
                    </a:lnTo>
                    <a:lnTo>
                      <a:pt x="96" y="42"/>
                    </a:lnTo>
                    <a:lnTo>
                      <a:pt x="102" y="42"/>
                    </a:lnTo>
                    <a:lnTo>
                      <a:pt x="108" y="42"/>
                    </a:lnTo>
                    <a:lnTo>
                      <a:pt x="114" y="36"/>
                    </a:lnTo>
                    <a:lnTo>
                      <a:pt x="120" y="36"/>
                    </a:lnTo>
                    <a:lnTo>
                      <a:pt x="120" y="42"/>
                    </a:lnTo>
                    <a:lnTo>
                      <a:pt x="120" y="48"/>
                    </a:lnTo>
                    <a:lnTo>
                      <a:pt x="120" y="60"/>
                    </a:lnTo>
                    <a:lnTo>
                      <a:pt x="126" y="78"/>
                    </a:lnTo>
                    <a:lnTo>
                      <a:pt x="120" y="84"/>
                    </a:lnTo>
                    <a:lnTo>
                      <a:pt x="114" y="90"/>
                    </a:lnTo>
                    <a:lnTo>
                      <a:pt x="108" y="90"/>
                    </a:lnTo>
                    <a:lnTo>
                      <a:pt x="96" y="84"/>
                    </a:lnTo>
                    <a:lnTo>
                      <a:pt x="78" y="78"/>
                    </a:lnTo>
                    <a:lnTo>
                      <a:pt x="72" y="78"/>
                    </a:lnTo>
                    <a:lnTo>
                      <a:pt x="66" y="78"/>
                    </a:lnTo>
                    <a:lnTo>
                      <a:pt x="60" y="78"/>
                    </a:lnTo>
                    <a:lnTo>
                      <a:pt x="54" y="72"/>
                    </a:lnTo>
                    <a:lnTo>
                      <a:pt x="54" y="66"/>
                    </a:lnTo>
                    <a:lnTo>
                      <a:pt x="54" y="60"/>
                    </a:lnTo>
                    <a:lnTo>
                      <a:pt x="48" y="54"/>
                    </a:lnTo>
                    <a:lnTo>
                      <a:pt x="42" y="36"/>
                    </a:lnTo>
                    <a:lnTo>
                      <a:pt x="36" y="30"/>
                    </a:lnTo>
                    <a:lnTo>
                      <a:pt x="36" y="24"/>
                    </a:lnTo>
                    <a:lnTo>
                      <a:pt x="30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12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75" name="Freeform 72"/>
              <p:cNvSpPr>
                <a:spLocks/>
              </p:cNvSpPr>
              <p:nvPr/>
            </p:nvSpPr>
            <p:spPr bwMode="auto">
              <a:xfrm>
                <a:off x="1488" y="1248"/>
                <a:ext cx="6" cy="6"/>
              </a:xfrm>
              <a:custGeom>
                <a:avLst/>
                <a:gdLst>
                  <a:gd name="T0" fmla="*/ 0 w 6"/>
                  <a:gd name="T1" fmla="*/ 6 h 6"/>
                  <a:gd name="T2" fmla="*/ 0 w 6"/>
                  <a:gd name="T3" fmla="*/ 6 h 6"/>
                  <a:gd name="T4" fmla="*/ 6 w 6"/>
                  <a:gd name="T5" fmla="*/ 6 h 6"/>
                  <a:gd name="T6" fmla="*/ 6 w 6"/>
                  <a:gd name="T7" fmla="*/ 0 h 6"/>
                  <a:gd name="T8" fmla="*/ 0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0" y="6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76" name="Freeform 73"/>
              <p:cNvSpPr>
                <a:spLocks/>
              </p:cNvSpPr>
              <p:nvPr/>
            </p:nvSpPr>
            <p:spPr bwMode="auto">
              <a:xfrm>
                <a:off x="282" y="996"/>
                <a:ext cx="30" cy="18"/>
              </a:xfrm>
              <a:custGeom>
                <a:avLst/>
                <a:gdLst>
                  <a:gd name="T0" fmla="*/ 12 w 30"/>
                  <a:gd name="T1" fmla="*/ 0 h 18"/>
                  <a:gd name="T2" fmla="*/ 0 w 30"/>
                  <a:gd name="T3" fmla="*/ 6 h 18"/>
                  <a:gd name="T4" fmla="*/ 0 w 30"/>
                  <a:gd name="T5" fmla="*/ 6 h 18"/>
                  <a:gd name="T6" fmla="*/ 0 w 30"/>
                  <a:gd name="T7" fmla="*/ 12 h 18"/>
                  <a:gd name="T8" fmla="*/ 6 w 30"/>
                  <a:gd name="T9" fmla="*/ 18 h 18"/>
                  <a:gd name="T10" fmla="*/ 12 w 30"/>
                  <a:gd name="T11" fmla="*/ 18 h 18"/>
                  <a:gd name="T12" fmla="*/ 18 w 30"/>
                  <a:gd name="T13" fmla="*/ 12 h 18"/>
                  <a:gd name="T14" fmla="*/ 18 w 30"/>
                  <a:gd name="T15" fmla="*/ 12 h 18"/>
                  <a:gd name="T16" fmla="*/ 24 w 30"/>
                  <a:gd name="T17" fmla="*/ 12 h 18"/>
                  <a:gd name="T18" fmla="*/ 24 w 30"/>
                  <a:gd name="T19" fmla="*/ 6 h 18"/>
                  <a:gd name="T20" fmla="*/ 30 w 30"/>
                  <a:gd name="T21" fmla="*/ 6 h 18"/>
                  <a:gd name="T22" fmla="*/ 30 w 30"/>
                  <a:gd name="T23" fmla="*/ 6 h 18"/>
                  <a:gd name="T24" fmla="*/ 30 w 30"/>
                  <a:gd name="T25" fmla="*/ 6 h 18"/>
                  <a:gd name="T26" fmla="*/ 30 w 30"/>
                  <a:gd name="T27" fmla="*/ 0 h 18"/>
                  <a:gd name="T28" fmla="*/ 30 w 30"/>
                  <a:gd name="T29" fmla="*/ 0 h 18"/>
                  <a:gd name="T30" fmla="*/ 12 w 30"/>
                  <a:gd name="T31" fmla="*/ 0 h 1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0"/>
                  <a:gd name="T49" fmla="*/ 0 h 18"/>
                  <a:gd name="T50" fmla="*/ 30 w 30"/>
                  <a:gd name="T51" fmla="*/ 18 h 1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0" h="18">
                    <a:moveTo>
                      <a:pt x="12" y="0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2" y="18"/>
                    </a:lnTo>
                    <a:lnTo>
                      <a:pt x="18" y="12"/>
                    </a:lnTo>
                    <a:lnTo>
                      <a:pt x="24" y="12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12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77" name="Freeform 74"/>
              <p:cNvSpPr>
                <a:spLocks/>
              </p:cNvSpPr>
              <p:nvPr/>
            </p:nvSpPr>
            <p:spPr bwMode="auto">
              <a:xfrm>
                <a:off x="336" y="978"/>
                <a:ext cx="6" cy="12"/>
              </a:xfrm>
              <a:custGeom>
                <a:avLst/>
                <a:gdLst>
                  <a:gd name="T0" fmla="*/ 0 w 6"/>
                  <a:gd name="T1" fmla="*/ 6 h 12"/>
                  <a:gd name="T2" fmla="*/ 0 w 6"/>
                  <a:gd name="T3" fmla="*/ 6 h 12"/>
                  <a:gd name="T4" fmla="*/ 0 w 6"/>
                  <a:gd name="T5" fmla="*/ 12 h 12"/>
                  <a:gd name="T6" fmla="*/ 6 w 6"/>
                  <a:gd name="T7" fmla="*/ 6 h 12"/>
                  <a:gd name="T8" fmla="*/ 6 w 6"/>
                  <a:gd name="T9" fmla="*/ 6 h 12"/>
                  <a:gd name="T10" fmla="*/ 6 w 6"/>
                  <a:gd name="T11" fmla="*/ 0 h 12"/>
                  <a:gd name="T12" fmla="*/ 0 w 6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12"/>
                  <a:gd name="T23" fmla="*/ 6 w 6"/>
                  <a:gd name="T24" fmla="*/ 12 h 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78" name="Freeform 75"/>
              <p:cNvSpPr>
                <a:spLocks/>
              </p:cNvSpPr>
              <p:nvPr/>
            </p:nvSpPr>
            <p:spPr bwMode="auto">
              <a:xfrm>
                <a:off x="336" y="966"/>
                <a:ext cx="54" cy="12"/>
              </a:xfrm>
              <a:custGeom>
                <a:avLst/>
                <a:gdLst>
                  <a:gd name="T0" fmla="*/ 30 w 54"/>
                  <a:gd name="T1" fmla="*/ 6 h 12"/>
                  <a:gd name="T2" fmla="*/ 12 w 54"/>
                  <a:gd name="T3" fmla="*/ 6 h 12"/>
                  <a:gd name="T4" fmla="*/ 0 w 54"/>
                  <a:gd name="T5" fmla="*/ 12 h 12"/>
                  <a:gd name="T6" fmla="*/ 18 w 54"/>
                  <a:gd name="T7" fmla="*/ 12 h 12"/>
                  <a:gd name="T8" fmla="*/ 42 w 54"/>
                  <a:gd name="T9" fmla="*/ 6 h 12"/>
                  <a:gd name="T10" fmla="*/ 54 w 54"/>
                  <a:gd name="T11" fmla="*/ 6 h 12"/>
                  <a:gd name="T12" fmla="*/ 54 w 54"/>
                  <a:gd name="T13" fmla="*/ 0 h 12"/>
                  <a:gd name="T14" fmla="*/ 30 w 54"/>
                  <a:gd name="T15" fmla="*/ 6 h 1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4"/>
                  <a:gd name="T25" fmla="*/ 0 h 12"/>
                  <a:gd name="T26" fmla="*/ 54 w 54"/>
                  <a:gd name="T27" fmla="*/ 12 h 1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4" h="12">
                    <a:moveTo>
                      <a:pt x="30" y="6"/>
                    </a:moveTo>
                    <a:lnTo>
                      <a:pt x="12" y="6"/>
                    </a:lnTo>
                    <a:lnTo>
                      <a:pt x="0" y="12"/>
                    </a:lnTo>
                    <a:lnTo>
                      <a:pt x="18" y="12"/>
                    </a:lnTo>
                    <a:lnTo>
                      <a:pt x="42" y="6"/>
                    </a:lnTo>
                    <a:lnTo>
                      <a:pt x="54" y="6"/>
                    </a:lnTo>
                    <a:lnTo>
                      <a:pt x="54" y="0"/>
                    </a:lnTo>
                    <a:lnTo>
                      <a:pt x="3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79" name="Freeform 76"/>
              <p:cNvSpPr>
                <a:spLocks/>
              </p:cNvSpPr>
              <p:nvPr/>
            </p:nvSpPr>
            <p:spPr bwMode="auto">
              <a:xfrm>
                <a:off x="642" y="960"/>
                <a:ext cx="12" cy="6"/>
              </a:xfrm>
              <a:custGeom>
                <a:avLst/>
                <a:gdLst>
                  <a:gd name="T0" fmla="*/ 0 w 12"/>
                  <a:gd name="T1" fmla="*/ 6 h 6"/>
                  <a:gd name="T2" fmla="*/ 6 w 12"/>
                  <a:gd name="T3" fmla="*/ 6 h 6"/>
                  <a:gd name="T4" fmla="*/ 6 w 12"/>
                  <a:gd name="T5" fmla="*/ 6 h 6"/>
                  <a:gd name="T6" fmla="*/ 12 w 12"/>
                  <a:gd name="T7" fmla="*/ 0 h 6"/>
                  <a:gd name="T8" fmla="*/ 0 w 12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6"/>
                  <a:gd name="T17" fmla="*/ 12 w 12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6">
                    <a:moveTo>
                      <a:pt x="0" y="6"/>
                    </a:moveTo>
                    <a:lnTo>
                      <a:pt x="6" y="6"/>
                    </a:lnTo>
                    <a:lnTo>
                      <a:pt x="12" y="0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80" name="Freeform 77"/>
              <p:cNvSpPr>
                <a:spLocks/>
              </p:cNvSpPr>
              <p:nvPr/>
            </p:nvSpPr>
            <p:spPr bwMode="auto">
              <a:xfrm>
                <a:off x="402" y="960"/>
                <a:ext cx="48" cy="6"/>
              </a:xfrm>
              <a:custGeom>
                <a:avLst/>
                <a:gdLst>
                  <a:gd name="T0" fmla="*/ 0 w 48"/>
                  <a:gd name="T1" fmla="*/ 0 h 6"/>
                  <a:gd name="T2" fmla="*/ 0 w 48"/>
                  <a:gd name="T3" fmla="*/ 6 h 6"/>
                  <a:gd name="T4" fmla="*/ 6 w 48"/>
                  <a:gd name="T5" fmla="*/ 6 h 6"/>
                  <a:gd name="T6" fmla="*/ 18 w 48"/>
                  <a:gd name="T7" fmla="*/ 6 h 6"/>
                  <a:gd name="T8" fmla="*/ 42 w 48"/>
                  <a:gd name="T9" fmla="*/ 0 h 6"/>
                  <a:gd name="T10" fmla="*/ 48 w 48"/>
                  <a:gd name="T11" fmla="*/ 0 h 6"/>
                  <a:gd name="T12" fmla="*/ 48 w 48"/>
                  <a:gd name="T13" fmla="*/ 0 h 6"/>
                  <a:gd name="T14" fmla="*/ 0 w 48"/>
                  <a:gd name="T15" fmla="*/ 0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8"/>
                  <a:gd name="T25" fmla="*/ 0 h 6"/>
                  <a:gd name="T26" fmla="*/ 48 w 48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8" h="6">
                    <a:moveTo>
                      <a:pt x="0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18" y="6"/>
                    </a:lnTo>
                    <a:lnTo>
                      <a:pt x="42" y="0"/>
                    </a:lnTo>
                    <a:lnTo>
                      <a:pt x="4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81" name="Freeform 78"/>
              <p:cNvSpPr>
                <a:spLocks/>
              </p:cNvSpPr>
              <p:nvPr/>
            </p:nvSpPr>
            <p:spPr bwMode="auto">
              <a:xfrm>
                <a:off x="480" y="948"/>
                <a:ext cx="42" cy="12"/>
              </a:xfrm>
              <a:custGeom>
                <a:avLst/>
                <a:gdLst>
                  <a:gd name="T0" fmla="*/ 0 w 42"/>
                  <a:gd name="T1" fmla="*/ 0 h 12"/>
                  <a:gd name="T2" fmla="*/ 0 w 42"/>
                  <a:gd name="T3" fmla="*/ 6 h 12"/>
                  <a:gd name="T4" fmla="*/ 6 w 42"/>
                  <a:gd name="T5" fmla="*/ 12 h 12"/>
                  <a:gd name="T6" fmla="*/ 12 w 42"/>
                  <a:gd name="T7" fmla="*/ 6 h 12"/>
                  <a:gd name="T8" fmla="*/ 24 w 42"/>
                  <a:gd name="T9" fmla="*/ 6 h 12"/>
                  <a:gd name="T10" fmla="*/ 42 w 42"/>
                  <a:gd name="T11" fmla="*/ 0 h 12"/>
                  <a:gd name="T12" fmla="*/ 42 w 42"/>
                  <a:gd name="T13" fmla="*/ 0 h 12"/>
                  <a:gd name="T14" fmla="*/ 0 w 42"/>
                  <a:gd name="T15" fmla="*/ 0 h 1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2"/>
                  <a:gd name="T25" fmla="*/ 0 h 12"/>
                  <a:gd name="T26" fmla="*/ 42 w 42"/>
                  <a:gd name="T27" fmla="*/ 12 h 1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2" h="12">
                    <a:moveTo>
                      <a:pt x="0" y="0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4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82" name="Freeform 79"/>
              <p:cNvSpPr>
                <a:spLocks/>
              </p:cNvSpPr>
              <p:nvPr/>
            </p:nvSpPr>
            <p:spPr bwMode="auto">
              <a:xfrm>
                <a:off x="456" y="954"/>
                <a:ext cx="18" cy="6"/>
              </a:xfrm>
              <a:custGeom>
                <a:avLst/>
                <a:gdLst>
                  <a:gd name="T0" fmla="*/ 0 w 18"/>
                  <a:gd name="T1" fmla="*/ 0 h 6"/>
                  <a:gd name="T2" fmla="*/ 6 w 18"/>
                  <a:gd name="T3" fmla="*/ 6 h 6"/>
                  <a:gd name="T4" fmla="*/ 18 w 18"/>
                  <a:gd name="T5" fmla="*/ 0 h 6"/>
                  <a:gd name="T6" fmla="*/ 18 w 18"/>
                  <a:gd name="T7" fmla="*/ 0 h 6"/>
                  <a:gd name="T8" fmla="*/ 0 w 18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6"/>
                  <a:gd name="T17" fmla="*/ 18 w 1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6">
                    <a:moveTo>
                      <a:pt x="0" y="0"/>
                    </a:moveTo>
                    <a:lnTo>
                      <a:pt x="6" y="6"/>
                    </a:lnTo>
                    <a:lnTo>
                      <a:pt x="1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83" name="Freeform 80"/>
              <p:cNvSpPr>
                <a:spLocks/>
              </p:cNvSpPr>
              <p:nvPr/>
            </p:nvSpPr>
            <p:spPr bwMode="auto">
              <a:xfrm>
                <a:off x="528" y="936"/>
                <a:ext cx="36" cy="12"/>
              </a:xfrm>
              <a:custGeom>
                <a:avLst/>
                <a:gdLst>
                  <a:gd name="T0" fmla="*/ 6 w 36"/>
                  <a:gd name="T1" fmla="*/ 0 h 12"/>
                  <a:gd name="T2" fmla="*/ 6 w 36"/>
                  <a:gd name="T3" fmla="*/ 6 h 12"/>
                  <a:gd name="T4" fmla="*/ 0 w 36"/>
                  <a:gd name="T5" fmla="*/ 6 h 12"/>
                  <a:gd name="T6" fmla="*/ 12 w 36"/>
                  <a:gd name="T7" fmla="*/ 12 h 12"/>
                  <a:gd name="T8" fmla="*/ 30 w 36"/>
                  <a:gd name="T9" fmla="*/ 6 h 12"/>
                  <a:gd name="T10" fmla="*/ 36 w 36"/>
                  <a:gd name="T11" fmla="*/ 6 h 12"/>
                  <a:gd name="T12" fmla="*/ 36 w 36"/>
                  <a:gd name="T13" fmla="*/ 0 h 12"/>
                  <a:gd name="T14" fmla="*/ 36 w 36"/>
                  <a:gd name="T15" fmla="*/ 0 h 12"/>
                  <a:gd name="T16" fmla="*/ 6 w 36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6"/>
                  <a:gd name="T28" fmla="*/ 0 h 12"/>
                  <a:gd name="T29" fmla="*/ 36 w 36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6" h="12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  <a:lnTo>
                      <a:pt x="12" y="12"/>
                    </a:lnTo>
                    <a:lnTo>
                      <a:pt x="30" y="6"/>
                    </a:lnTo>
                    <a:lnTo>
                      <a:pt x="36" y="6"/>
                    </a:lnTo>
                    <a:lnTo>
                      <a:pt x="36" y="0"/>
                    </a:lnTo>
                    <a:lnTo>
                      <a:pt x="6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84" name="Freeform 81"/>
              <p:cNvSpPr>
                <a:spLocks/>
              </p:cNvSpPr>
              <p:nvPr/>
            </p:nvSpPr>
            <p:spPr bwMode="auto">
              <a:xfrm>
                <a:off x="576" y="930"/>
                <a:ext cx="24" cy="12"/>
              </a:xfrm>
              <a:custGeom>
                <a:avLst/>
                <a:gdLst>
                  <a:gd name="T0" fmla="*/ 0 w 24"/>
                  <a:gd name="T1" fmla="*/ 6 h 12"/>
                  <a:gd name="T2" fmla="*/ 0 w 24"/>
                  <a:gd name="T3" fmla="*/ 6 h 12"/>
                  <a:gd name="T4" fmla="*/ 0 w 24"/>
                  <a:gd name="T5" fmla="*/ 6 h 12"/>
                  <a:gd name="T6" fmla="*/ 6 w 24"/>
                  <a:gd name="T7" fmla="*/ 6 h 12"/>
                  <a:gd name="T8" fmla="*/ 12 w 24"/>
                  <a:gd name="T9" fmla="*/ 6 h 12"/>
                  <a:gd name="T10" fmla="*/ 24 w 24"/>
                  <a:gd name="T11" fmla="*/ 12 h 12"/>
                  <a:gd name="T12" fmla="*/ 24 w 24"/>
                  <a:gd name="T13" fmla="*/ 6 h 12"/>
                  <a:gd name="T14" fmla="*/ 18 w 24"/>
                  <a:gd name="T15" fmla="*/ 6 h 12"/>
                  <a:gd name="T16" fmla="*/ 12 w 24"/>
                  <a:gd name="T17" fmla="*/ 6 h 12"/>
                  <a:gd name="T18" fmla="*/ 12 w 24"/>
                  <a:gd name="T19" fmla="*/ 0 h 12"/>
                  <a:gd name="T20" fmla="*/ 0 w 24"/>
                  <a:gd name="T21" fmla="*/ 6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4"/>
                  <a:gd name="T34" fmla="*/ 0 h 12"/>
                  <a:gd name="T35" fmla="*/ 24 w 24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4" h="12">
                    <a:moveTo>
                      <a:pt x="0" y="6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24" y="12"/>
                    </a:lnTo>
                    <a:lnTo>
                      <a:pt x="24" y="6"/>
                    </a:lnTo>
                    <a:lnTo>
                      <a:pt x="18" y="6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85" name="Freeform 82"/>
              <p:cNvSpPr>
                <a:spLocks/>
              </p:cNvSpPr>
              <p:nvPr/>
            </p:nvSpPr>
            <p:spPr bwMode="auto">
              <a:xfrm>
                <a:off x="1410" y="1026"/>
                <a:ext cx="900" cy="900"/>
              </a:xfrm>
              <a:custGeom>
                <a:avLst/>
                <a:gdLst>
                  <a:gd name="T0" fmla="*/ 600 w 900"/>
                  <a:gd name="T1" fmla="*/ 30 h 900"/>
                  <a:gd name="T2" fmla="*/ 558 w 900"/>
                  <a:gd name="T3" fmla="*/ 78 h 900"/>
                  <a:gd name="T4" fmla="*/ 534 w 900"/>
                  <a:gd name="T5" fmla="*/ 108 h 900"/>
                  <a:gd name="T6" fmla="*/ 486 w 900"/>
                  <a:gd name="T7" fmla="*/ 138 h 900"/>
                  <a:gd name="T8" fmla="*/ 450 w 900"/>
                  <a:gd name="T9" fmla="*/ 138 h 900"/>
                  <a:gd name="T10" fmla="*/ 420 w 900"/>
                  <a:gd name="T11" fmla="*/ 156 h 900"/>
                  <a:gd name="T12" fmla="*/ 384 w 900"/>
                  <a:gd name="T13" fmla="*/ 150 h 900"/>
                  <a:gd name="T14" fmla="*/ 342 w 900"/>
                  <a:gd name="T15" fmla="*/ 138 h 900"/>
                  <a:gd name="T16" fmla="*/ 270 w 900"/>
                  <a:gd name="T17" fmla="*/ 108 h 900"/>
                  <a:gd name="T18" fmla="*/ 234 w 900"/>
                  <a:gd name="T19" fmla="*/ 90 h 900"/>
                  <a:gd name="T20" fmla="*/ 180 w 900"/>
                  <a:gd name="T21" fmla="*/ 102 h 900"/>
                  <a:gd name="T22" fmla="*/ 132 w 900"/>
                  <a:gd name="T23" fmla="*/ 150 h 900"/>
                  <a:gd name="T24" fmla="*/ 72 w 900"/>
                  <a:gd name="T25" fmla="*/ 180 h 900"/>
                  <a:gd name="T26" fmla="*/ 0 w 900"/>
                  <a:gd name="T27" fmla="*/ 198 h 900"/>
                  <a:gd name="T28" fmla="*/ 48 w 900"/>
                  <a:gd name="T29" fmla="*/ 210 h 900"/>
                  <a:gd name="T30" fmla="*/ 90 w 900"/>
                  <a:gd name="T31" fmla="*/ 234 h 900"/>
                  <a:gd name="T32" fmla="*/ 126 w 900"/>
                  <a:gd name="T33" fmla="*/ 252 h 900"/>
                  <a:gd name="T34" fmla="*/ 162 w 900"/>
                  <a:gd name="T35" fmla="*/ 282 h 900"/>
                  <a:gd name="T36" fmla="*/ 216 w 900"/>
                  <a:gd name="T37" fmla="*/ 294 h 900"/>
                  <a:gd name="T38" fmla="*/ 234 w 900"/>
                  <a:gd name="T39" fmla="*/ 348 h 900"/>
                  <a:gd name="T40" fmla="*/ 234 w 900"/>
                  <a:gd name="T41" fmla="*/ 396 h 900"/>
                  <a:gd name="T42" fmla="*/ 222 w 900"/>
                  <a:gd name="T43" fmla="*/ 432 h 900"/>
                  <a:gd name="T44" fmla="*/ 252 w 900"/>
                  <a:gd name="T45" fmla="*/ 444 h 900"/>
                  <a:gd name="T46" fmla="*/ 258 w 900"/>
                  <a:gd name="T47" fmla="*/ 474 h 900"/>
                  <a:gd name="T48" fmla="*/ 252 w 900"/>
                  <a:gd name="T49" fmla="*/ 522 h 900"/>
                  <a:gd name="T50" fmla="*/ 246 w 900"/>
                  <a:gd name="T51" fmla="*/ 582 h 900"/>
                  <a:gd name="T52" fmla="*/ 294 w 900"/>
                  <a:gd name="T53" fmla="*/ 636 h 900"/>
                  <a:gd name="T54" fmla="*/ 336 w 900"/>
                  <a:gd name="T55" fmla="*/ 654 h 900"/>
                  <a:gd name="T56" fmla="*/ 402 w 900"/>
                  <a:gd name="T57" fmla="*/ 660 h 900"/>
                  <a:gd name="T58" fmla="*/ 438 w 900"/>
                  <a:gd name="T59" fmla="*/ 684 h 900"/>
                  <a:gd name="T60" fmla="*/ 480 w 900"/>
                  <a:gd name="T61" fmla="*/ 702 h 900"/>
                  <a:gd name="T62" fmla="*/ 486 w 900"/>
                  <a:gd name="T63" fmla="*/ 744 h 900"/>
                  <a:gd name="T64" fmla="*/ 480 w 900"/>
                  <a:gd name="T65" fmla="*/ 804 h 900"/>
                  <a:gd name="T66" fmla="*/ 504 w 900"/>
                  <a:gd name="T67" fmla="*/ 858 h 900"/>
                  <a:gd name="T68" fmla="*/ 522 w 900"/>
                  <a:gd name="T69" fmla="*/ 882 h 900"/>
                  <a:gd name="T70" fmla="*/ 594 w 900"/>
                  <a:gd name="T71" fmla="*/ 894 h 900"/>
                  <a:gd name="T72" fmla="*/ 666 w 900"/>
                  <a:gd name="T73" fmla="*/ 888 h 900"/>
                  <a:gd name="T74" fmla="*/ 708 w 900"/>
                  <a:gd name="T75" fmla="*/ 876 h 900"/>
                  <a:gd name="T76" fmla="*/ 750 w 900"/>
                  <a:gd name="T77" fmla="*/ 816 h 900"/>
                  <a:gd name="T78" fmla="*/ 846 w 900"/>
                  <a:gd name="T79" fmla="*/ 804 h 900"/>
                  <a:gd name="T80" fmla="*/ 888 w 900"/>
                  <a:gd name="T81" fmla="*/ 798 h 900"/>
                  <a:gd name="T82" fmla="*/ 876 w 900"/>
                  <a:gd name="T83" fmla="*/ 738 h 900"/>
                  <a:gd name="T84" fmla="*/ 852 w 900"/>
                  <a:gd name="T85" fmla="*/ 690 h 900"/>
                  <a:gd name="T86" fmla="*/ 876 w 900"/>
                  <a:gd name="T87" fmla="*/ 618 h 900"/>
                  <a:gd name="T88" fmla="*/ 864 w 900"/>
                  <a:gd name="T89" fmla="*/ 570 h 900"/>
                  <a:gd name="T90" fmla="*/ 834 w 900"/>
                  <a:gd name="T91" fmla="*/ 504 h 900"/>
                  <a:gd name="T92" fmla="*/ 834 w 900"/>
                  <a:gd name="T93" fmla="*/ 444 h 900"/>
                  <a:gd name="T94" fmla="*/ 840 w 900"/>
                  <a:gd name="T95" fmla="*/ 396 h 900"/>
                  <a:gd name="T96" fmla="*/ 780 w 900"/>
                  <a:gd name="T97" fmla="*/ 336 h 900"/>
                  <a:gd name="T98" fmla="*/ 720 w 900"/>
                  <a:gd name="T99" fmla="*/ 294 h 900"/>
                  <a:gd name="T100" fmla="*/ 708 w 900"/>
                  <a:gd name="T101" fmla="*/ 246 h 900"/>
                  <a:gd name="T102" fmla="*/ 744 w 900"/>
                  <a:gd name="T103" fmla="*/ 216 h 900"/>
                  <a:gd name="T104" fmla="*/ 762 w 900"/>
                  <a:gd name="T105" fmla="*/ 150 h 900"/>
                  <a:gd name="T106" fmla="*/ 780 w 900"/>
                  <a:gd name="T107" fmla="*/ 108 h 900"/>
                  <a:gd name="T108" fmla="*/ 738 w 900"/>
                  <a:gd name="T109" fmla="*/ 108 h 900"/>
                  <a:gd name="T110" fmla="*/ 708 w 900"/>
                  <a:gd name="T111" fmla="*/ 102 h 900"/>
                  <a:gd name="T112" fmla="*/ 726 w 900"/>
                  <a:gd name="T113" fmla="*/ 54 h 900"/>
                  <a:gd name="T114" fmla="*/ 690 w 900"/>
                  <a:gd name="T115" fmla="*/ 54 h 900"/>
                  <a:gd name="T116" fmla="*/ 636 w 900"/>
                  <a:gd name="T117" fmla="*/ 18 h 900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900"/>
                  <a:gd name="T178" fmla="*/ 0 h 900"/>
                  <a:gd name="T179" fmla="*/ 900 w 900"/>
                  <a:gd name="T180" fmla="*/ 900 h 900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900" h="900">
                    <a:moveTo>
                      <a:pt x="612" y="6"/>
                    </a:moveTo>
                    <a:lnTo>
                      <a:pt x="612" y="12"/>
                    </a:lnTo>
                    <a:lnTo>
                      <a:pt x="612" y="18"/>
                    </a:lnTo>
                    <a:lnTo>
                      <a:pt x="618" y="18"/>
                    </a:lnTo>
                    <a:lnTo>
                      <a:pt x="624" y="24"/>
                    </a:lnTo>
                    <a:lnTo>
                      <a:pt x="618" y="30"/>
                    </a:lnTo>
                    <a:lnTo>
                      <a:pt x="612" y="30"/>
                    </a:lnTo>
                    <a:lnTo>
                      <a:pt x="606" y="30"/>
                    </a:lnTo>
                    <a:lnTo>
                      <a:pt x="600" y="30"/>
                    </a:lnTo>
                    <a:lnTo>
                      <a:pt x="594" y="30"/>
                    </a:lnTo>
                    <a:lnTo>
                      <a:pt x="588" y="36"/>
                    </a:lnTo>
                    <a:lnTo>
                      <a:pt x="582" y="42"/>
                    </a:lnTo>
                    <a:lnTo>
                      <a:pt x="576" y="54"/>
                    </a:lnTo>
                    <a:lnTo>
                      <a:pt x="564" y="60"/>
                    </a:lnTo>
                    <a:lnTo>
                      <a:pt x="558" y="60"/>
                    </a:lnTo>
                    <a:lnTo>
                      <a:pt x="558" y="66"/>
                    </a:lnTo>
                    <a:lnTo>
                      <a:pt x="558" y="72"/>
                    </a:lnTo>
                    <a:lnTo>
                      <a:pt x="558" y="78"/>
                    </a:lnTo>
                    <a:lnTo>
                      <a:pt x="552" y="78"/>
                    </a:lnTo>
                    <a:lnTo>
                      <a:pt x="552" y="84"/>
                    </a:lnTo>
                    <a:lnTo>
                      <a:pt x="552" y="90"/>
                    </a:lnTo>
                    <a:lnTo>
                      <a:pt x="552" y="96"/>
                    </a:lnTo>
                    <a:lnTo>
                      <a:pt x="546" y="102"/>
                    </a:lnTo>
                    <a:lnTo>
                      <a:pt x="546" y="108"/>
                    </a:lnTo>
                    <a:lnTo>
                      <a:pt x="540" y="114"/>
                    </a:lnTo>
                    <a:lnTo>
                      <a:pt x="540" y="108"/>
                    </a:lnTo>
                    <a:lnTo>
                      <a:pt x="534" y="108"/>
                    </a:lnTo>
                    <a:lnTo>
                      <a:pt x="528" y="114"/>
                    </a:lnTo>
                    <a:lnTo>
                      <a:pt x="528" y="126"/>
                    </a:lnTo>
                    <a:lnTo>
                      <a:pt x="522" y="126"/>
                    </a:lnTo>
                    <a:lnTo>
                      <a:pt x="516" y="120"/>
                    </a:lnTo>
                    <a:lnTo>
                      <a:pt x="504" y="120"/>
                    </a:lnTo>
                    <a:lnTo>
                      <a:pt x="492" y="120"/>
                    </a:lnTo>
                    <a:lnTo>
                      <a:pt x="486" y="126"/>
                    </a:lnTo>
                    <a:lnTo>
                      <a:pt x="486" y="132"/>
                    </a:lnTo>
                    <a:lnTo>
                      <a:pt x="486" y="138"/>
                    </a:lnTo>
                    <a:lnTo>
                      <a:pt x="486" y="144"/>
                    </a:lnTo>
                    <a:lnTo>
                      <a:pt x="480" y="144"/>
                    </a:lnTo>
                    <a:lnTo>
                      <a:pt x="474" y="138"/>
                    </a:lnTo>
                    <a:lnTo>
                      <a:pt x="468" y="132"/>
                    </a:lnTo>
                    <a:lnTo>
                      <a:pt x="468" y="126"/>
                    </a:lnTo>
                    <a:lnTo>
                      <a:pt x="456" y="132"/>
                    </a:lnTo>
                    <a:lnTo>
                      <a:pt x="450" y="132"/>
                    </a:lnTo>
                    <a:lnTo>
                      <a:pt x="450" y="138"/>
                    </a:lnTo>
                    <a:lnTo>
                      <a:pt x="456" y="144"/>
                    </a:lnTo>
                    <a:lnTo>
                      <a:pt x="450" y="150"/>
                    </a:lnTo>
                    <a:lnTo>
                      <a:pt x="444" y="150"/>
                    </a:lnTo>
                    <a:lnTo>
                      <a:pt x="438" y="150"/>
                    </a:lnTo>
                    <a:lnTo>
                      <a:pt x="432" y="156"/>
                    </a:lnTo>
                    <a:lnTo>
                      <a:pt x="426" y="162"/>
                    </a:lnTo>
                    <a:lnTo>
                      <a:pt x="420" y="162"/>
                    </a:lnTo>
                    <a:lnTo>
                      <a:pt x="414" y="156"/>
                    </a:lnTo>
                    <a:lnTo>
                      <a:pt x="420" y="156"/>
                    </a:lnTo>
                    <a:lnTo>
                      <a:pt x="420" y="150"/>
                    </a:lnTo>
                    <a:lnTo>
                      <a:pt x="414" y="150"/>
                    </a:lnTo>
                    <a:lnTo>
                      <a:pt x="402" y="156"/>
                    </a:lnTo>
                    <a:lnTo>
                      <a:pt x="396" y="162"/>
                    </a:lnTo>
                    <a:lnTo>
                      <a:pt x="396" y="156"/>
                    </a:lnTo>
                    <a:lnTo>
                      <a:pt x="390" y="150"/>
                    </a:lnTo>
                    <a:lnTo>
                      <a:pt x="384" y="150"/>
                    </a:lnTo>
                    <a:lnTo>
                      <a:pt x="378" y="156"/>
                    </a:lnTo>
                    <a:lnTo>
                      <a:pt x="372" y="156"/>
                    </a:lnTo>
                    <a:lnTo>
                      <a:pt x="366" y="156"/>
                    </a:lnTo>
                    <a:lnTo>
                      <a:pt x="366" y="150"/>
                    </a:lnTo>
                    <a:lnTo>
                      <a:pt x="354" y="144"/>
                    </a:lnTo>
                    <a:lnTo>
                      <a:pt x="348" y="144"/>
                    </a:lnTo>
                    <a:lnTo>
                      <a:pt x="342" y="138"/>
                    </a:lnTo>
                    <a:lnTo>
                      <a:pt x="336" y="132"/>
                    </a:lnTo>
                    <a:lnTo>
                      <a:pt x="318" y="132"/>
                    </a:lnTo>
                    <a:lnTo>
                      <a:pt x="306" y="126"/>
                    </a:lnTo>
                    <a:lnTo>
                      <a:pt x="306" y="132"/>
                    </a:lnTo>
                    <a:lnTo>
                      <a:pt x="294" y="132"/>
                    </a:lnTo>
                    <a:lnTo>
                      <a:pt x="282" y="132"/>
                    </a:lnTo>
                    <a:lnTo>
                      <a:pt x="282" y="126"/>
                    </a:lnTo>
                    <a:lnTo>
                      <a:pt x="276" y="120"/>
                    </a:lnTo>
                    <a:lnTo>
                      <a:pt x="270" y="108"/>
                    </a:lnTo>
                    <a:lnTo>
                      <a:pt x="264" y="108"/>
                    </a:lnTo>
                    <a:lnTo>
                      <a:pt x="258" y="102"/>
                    </a:lnTo>
                    <a:lnTo>
                      <a:pt x="252" y="102"/>
                    </a:lnTo>
                    <a:lnTo>
                      <a:pt x="246" y="108"/>
                    </a:lnTo>
                    <a:lnTo>
                      <a:pt x="240" y="102"/>
                    </a:lnTo>
                    <a:lnTo>
                      <a:pt x="234" y="102"/>
                    </a:lnTo>
                    <a:lnTo>
                      <a:pt x="234" y="96"/>
                    </a:lnTo>
                    <a:lnTo>
                      <a:pt x="234" y="90"/>
                    </a:lnTo>
                    <a:lnTo>
                      <a:pt x="222" y="96"/>
                    </a:lnTo>
                    <a:lnTo>
                      <a:pt x="204" y="96"/>
                    </a:lnTo>
                    <a:lnTo>
                      <a:pt x="198" y="96"/>
                    </a:lnTo>
                    <a:lnTo>
                      <a:pt x="198" y="90"/>
                    </a:lnTo>
                    <a:lnTo>
                      <a:pt x="192" y="84"/>
                    </a:lnTo>
                    <a:lnTo>
                      <a:pt x="186" y="90"/>
                    </a:lnTo>
                    <a:lnTo>
                      <a:pt x="192" y="96"/>
                    </a:lnTo>
                    <a:lnTo>
                      <a:pt x="186" y="102"/>
                    </a:lnTo>
                    <a:lnTo>
                      <a:pt x="180" y="102"/>
                    </a:lnTo>
                    <a:lnTo>
                      <a:pt x="180" y="114"/>
                    </a:lnTo>
                    <a:lnTo>
                      <a:pt x="174" y="126"/>
                    </a:lnTo>
                    <a:lnTo>
                      <a:pt x="156" y="126"/>
                    </a:lnTo>
                    <a:lnTo>
                      <a:pt x="150" y="132"/>
                    </a:lnTo>
                    <a:lnTo>
                      <a:pt x="150" y="138"/>
                    </a:lnTo>
                    <a:lnTo>
                      <a:pt x="138" y="138"/>
                    </a:lnTo>
                    <a:lnTo>
                      <a:pt x="138" y="144"/>
                    </a:lnTo>
                    <a:lnTo>
                      <a:pt x="138" y="150"/>
                    </a:lnTo>
                    <a:lnTo>
                      <a:pt x="132" y="150"/>
                    </a:lnTo>
                    <a:lnTo>
                      <a:pt x="114" y="150"/>
                    </a:lnTo>
                    <a:lnTo>
                      <a:pt x="102" y="144"/>
                    </a:lnTo>
                    <a:lnTo>
                      <a:pt x="84" y="150"/>
                    </a:lnTo>
                    <a:lnTo>
                      <a:pt x="72" y="156"/>
                    </a:lnTo>
                    <a:lnTo>
                      <a:pt x="72" y="162"/>
                    </a:lnTo>
                    <a:lnTo>
                      <a:pt x="72" y="168"/>
                    </a:lnTo>
                    <a:lnTo>
                      <a:pt x="72" y="174"/>
                    </a:lnTo>
                    <a:lnTo>
                      <a:pt x="78" y="174"/>
                    </a:lnTo>
                    <a:lnTo>
                      <a:pt x="72" y="180"/>
                    </a:lnTo>
                    <a:lnTo>
                      <a:pt x="66" y="192"/>
                    </a:lnTo>
                    <a:lnTo>
                      <a:pt x="60" y="192"/>
                    </a:lnTo>
                    <a:lnTo>
                      <a:pt x="42" y="186"/>
                    </a:lnTo>
                    <a:lnTo>
                      <a:pt x="30" y="192"/>
                    </a:lnTo>
                    <a:lnTo>
                      <a:pt x="24" y="198"/>
                    </a:lnTo>
                    <a:lnTo>
                      <a:pt x="18" y="198"/>
                    </a:lnTo>
                    <a:lnTo>
                      <a:pt x="6" y="192"/>
                    </a:lnTo>
                    <a:lnTo>
                      <a:pt x="0" y="198"/>
                    </a:lnTo>
                    <a:lnTo>
                      <a:pt x="6" y="204"/>
                    </a:lnTo>
                    <a:lnTo>
                      <a:pt x="12" y="216"/>
                    </a:lnTo>
                    <a:lnTo>
                      <a:pt x="24" y="222"/>
                    </a:lnTo>
                    <a:lnTo>
                      <a:pt x="30" y="216"/>
                    </a:lnTo>
                    <a:lnTo>
                      <a:pt x="36" y="210"/>
                    </a:lnTo>
                    <a:lnTo>
                      <a:pt x="48" y="210"/>
                    </a:lnTo>
                    <a:lnTo>
                      <a:pt x="54" y="216"/>
                    </a:lnTo>
                    <a:lnTo>
                      <a:pt x="60" y="222"/>
                    </a:lnTo>
                    <a:lnTo>
                      <a:pt x="66" y="228"/>
                    </a:lnTo>
                    <a:lnTo>
                      <a:pt x="78" y="228"/>
                    </a:lnTo>
                    <a:lnTo>
                      <a:pt x="84" y="228"/>
                    </a:lnTo>
                    <a:lnTo>
                      <a:pt x="84" y="222"/>
                    </a:lnTo>
                    <a:lnTo>
                      <a:pt x="90" y="228"/>
                    </a:lnTo>
                    <a:lnTo>
                      <a:pt x="90" y="234"/>
                    </a:lnTo>
                    <a:lnTo>
                      <a:pt x="90" y="240"/>
                    </a:lnTo>
                    <a:lnTo>
                      <a:pt x="96" y="240"/>
                    </a:lnTo>
                    <a:lnTo>
                      <a:pt x="102" y="246"/>
                    </a:lnTo>
                    <a:lnTo>
                      <a:pt x="108" y="252"/>
                    </a:lnTo>
                    <a:lnTo>
                      <a:pt x="108" y="246"/>
                    </a:lnTo>
                    <a:lnTo>
                      <a:pt x="120" y="246"/>
                    </a:lnTo>
                    <a:lnTo>
                      <a:pt x="126" y="246"/>
                    </a:lnTo>
                    <a:lnTo>
                      <a:pt x="126" y="252"/>
                    </a:lnTo>
                    <a:lnTo>
                      <a:pt x="132" y="258"/>
                    </a:lnTo>
                    <a:lnTo>
                      <a:pt x="138" y="258"/>
                    </a:lnTo>
                    <a:lnTo>
                      <a:pt x="144" y="264"/>
                    </a:lnTo>
                    <a:lnTo>
                      <a:pt x="144" y="270"/>
                    </a:lnTo>
                    <a:lnTo>
                      <a:pt x="138" y="270"/>
                    </a:lnTo>
                    <a:lnTo>
                      <a:pt x="138" y="276"/>
                    </a:lnTo>
                    <a:lnTo>
                      <a:pt x="150" y="282"/>
                    </a:lnTo>
                    <a:lnTo>
                      <a:pt x="162" y="282"/>
                    </a:lnTo>
                    <a:lnTo>
                      <a:pt x="168" y="288"/>
                    </a:lnTo>
                    <a:lnTo>
                      <a:pt x="174" y="288"/>
                    </a:lnTo>
                    <a:lnTo>
                      <a:pt x="186" y="288"/>
                    </a:lnTo>
                    <a:lnTo>
                      <a:pt x="192" y="282"/>
                    </a:lnTo>
                    <a:lnTo>
                      <a:pt x="198" y="288"/>
                    </a:lnTo>
                    <a:lnTo>
                      <a:pt x="204" y="288"/>
                    </a:lnTo>
                    <a:lnTo>
                      <a:pt x="210" y="288"/>
                    </a:lnTo>
                    <a:lnTo>
                      <a:pt x="216" y="288"/>
                    </a:lnTo>
                    <a:lnTo>
                      <a:pt x="216" y="294"/>
                    </a:lnTo>
                    <a:lnTo>
                      <a:pt x="222" y="294"/>
                    </a:lnTo>
                    <a:lnTo>
                      <a:pt x="228" y="294"/>
                    </a:lnTo>
                    <a:lnTo>
                      <a:pt x="234" y="294"/>
                    </a:lnTo>
                    <a:lnTo>
                      <a:pt x="246" y="312"/>
                    </a:lnTo>
                    <a:lnTo>
                      <a:pt x="246" y="324"/>
                    </a:lnTo>
                    <a:lnTo>
                      <a:pt x="240" y="330"/>
                    </a:lnTo>
                    <a:lnTo>
                      <a:pt x="234" y="336"/>
                    </a:lnTo>
                    <a:lnTo>
                      <a:pt x="234" y="348"/>
                    </a:lnTo>
                    <a:lnTo>
                      <a:pt x="240" y="360"/>
                    </a:lnTo>
                    <a:lnTo>
                      <a:pt x="240" y="366"/>
                    </a:lnTo>
                    <a:lnTo>
                      <a:pt x="240" y="372"/>
                    </a:lnTo>
                    <a:lnTo>
                      <a:pt x="246" y="372"/>
                    </a:lnTo>
                    <a:lnTo>
                      <a:pt x="246" y="378"/>
                    </a:lnTo>
                    <a:lnTo>
                      <a:pt x="246" y="384"/>
                    </a:lnTo>
                    <a:lnTo>
                      <a:pt x="240" y="390"/>
                    </a:lnTo>
                    <a:lnTo>
                      <a:pt x="240" y="396"/>
                    </a:lnTo>
                    <a:lnTo>
                      <a:pt x="234" y="396"/>
                    </a:lnTo>
                    <a:lnTo>
                      <a:pt x="228" y="396"/>
                    </a:lnTo>
                    <a:lnTo>
                      <a:pt x="228" y="402"/>
                    </a:lnTo>
                    <a:lnTo>
                      <a:pt x="228" y="408"/>
                    </a:lnTo>
                    <a:lnTo>
                      <a:pt x="228" y="414"/>
                    </a:lnTo>
                    <a:lnTo>
                      <a:pt x="228" y="420"/>
                    </a:lnTo>
                    <a:lnTo>
                      <a:pt x="222" y="426"/>
                    </a:lnTo>
                    <a:lnTo>
                      <a:pt x="222" y="432"/>
                    </a:lnTo>
                    <a:lnTo>
                      <a:pt x="228" y="438"/>
                    </a:lnTo>
                    <a:lnTo>
                      <a:pt x="228" y="444"/>
                    </a:lnTo>
                    <a:lnTo>
                      <a:pt x="234" y="444"/>
                    </a:lnTo>
                    <a:lnTo>
                      <a:pt x="240" y="444"/>
                    </a:lnTo>
                    <a:lnTo>
                      <a:pt x="240" y="438"/>
                    </a:lnTo>
                    <a:lnTo>
                      <a:pt x="246" y="432"/>
                    </a:lnTo>
                    <a:lnTo>
                      <a:pt x="252" y="438"/>
                    </a:lnTo>
                    <a:lnTo>
                      <a:pt x="252" y="444"/>
                    </a:lnTo>
                    <a:lnTo>
                      <a:pt x="252" y="450"/>
                    </a:lnTo>
                    <a:lnTo>
                      <a:pt x="258" y="444"/>
                    </a:lnTo>
                    <a:lnTo>
                      <a:pt x="264" y="444"/>
                    </a:lnTo>
                    <a:lnTo>
                      <a:pt x="264" y="450"/>
                    </a:lnTo>
                    <a:lnTo>
                      <a:pt x="264" y="462"/>
                    </a:lnTo>
                    <a:lnTo>
                      <a:pt x="264" y="468"/>
                    </a:lnTo>
                    <a:lnTo>
                      <a:pt x="258" y="474"/>
                    </a:lnTo>
                    <a:lnTo>
                      <a:pt x="258" y="480"/>
                    </a:lnTo>
                    <a:lnTo>
                      <a:pt x="264" y="486"/>
                    </a:lnTo>
                    <a:lnTo>
                      <a:pt x="264" y="492"/>
                    </a:lnTo>
                    <a:lnTo>
                      <a:pt x="258" y="498"/>
                    </a:lnTo>
                    <a:lnTo>
                      <a:pt x="264" y="504"/>
                    </a:lnTo>
                    <a:lnTo>
                      <a:pt x="264" y="516"/>
                    </a:lnTo>
                    <a:lnTo>
                      <a:pt x="258" y="516"/>
                    </a:lnTo>
                    <a:lnTo>
                      <a:pt x="252" y="522"/>
                    </a:lnTo>
                    <a:lnTo>
                      <a:pt x="252" y="534"/>
                    </a:lnTo>
                    <a:lnTo>
                      <a:pt x="252" y="540"/>
                    </a:lnTo>
                    <a:lnTo>
                      <a:pt x="252" y="546"/>
                    </a:lnTo>
                    <a:lnTo>
                      <a:pt x="252" y="552"/>
                    </a:lnTo>
                    <a:lnTo>
                      <a:pt x="258" y="552"/>
                    </a:lnTo>
                    <a:lnTo>
                      <a:pt x="258" y="558"/>
                    </a:lnTo>
                    <a:lnTo>
                      <a:pt x="252" y="564"/>
                    </a:lnTo>
                    <a:lnTo>
                      <a:pt x="246" y="570"/>
                    </a:lnTo>
                    <a:lnTo>
                      <a:pt x="246" y="582"/>
                    </a:lnTo>
                    <a:lnTo>
                      <a:pt x="252" y="588"/>
                    </a:lnTo>
                    <a:lnTo>
                      <a:pt x="252" y="600"/>
                    </a:lnTo>
                    <a:lnTo>
                      <a:pt x="258" y="606"/>
                    </a:lnTo>
                    <a:lnTo>
                      <a:pt x="264" y="612"/>
                    </a:lnTo>
                    <a:lnTo>
                      <a:pt x="270" y="612"/>
                    </a:lnTo>
                    <a:lnTo>
                      <a:pt x="270" y="618"/>
                    </a:lnTo>
                    <a:lnTo>
                      <a:pt x="276" y="624"/>
                    </a:lnTo>
                    <a:lnTo>
                      <a:pt x="282" y="630"/>
                    </a:lnTo>
                    <a:lnTo>
                      <a:pt x="294" y="636"/>
                    </a:lnTo>
                    <a:lnTo>
                      <a:pt x="300" y="642"/>
                    </a:lnTo>
                    <a:lnTo>
                      <a:pt x="306" y="636"/>
                    </a:lnTo>
                    <a:lnTo>
                      <a:pt x="312" y="636"/>
                    </a:lnTo>
                    <a:lnTo>
                      <a:pt x="312" y="642"/>
                    </a:lnTo>
                    <a:lnTo>
                      <a:pt x="318" y="642"/>
                    </a:lnTo>
                    <a:lnTo>
                      <a:pt x="324" y="648"/>
                    </a:lnTo>
                    <a:lnTo>
                      <a:pt x="336" y="654"/>
                    </a:lnTo>
                    <a:lnTo>
                      <a:pt x="348" y="648"/>
                    </a:lnTo>
                    <a:lnTo>
                      <a:pt x="354" y="642"/>
                    </a:lnTo>
                    <a:lnTo>
                      <a:pt x="360" y="642"/>
                    </a:lnTo>
                    <a:lnTo>
                      <a:pt x="372" y="648"/>
                    </a:lnTo>
                    <a:lnTo>
                      <a:pt x="378" y="654"/>
                    </a:lnTo>
                    <a:lnTo>
                      <a:pt x="384" y="660"/>
                    </a:lnTo>
                    <a:lnTo>
                      <a:pt x="396" y="660"/>
                    </a:lnTo>
                    <a:lnTo>
                      <a:pt x="402" y="660"/>
                    </a:lnTo>
                    <a:lnTo>
                      <a:pt x="408" y="660"/>
                    </a:lnTo>
                    <a:lnTo>
                      <a:pt x="408" y="666"/>
                    </a:lnTo>
                    <a:lnTo>
                      <a:pt x="408" y="672"/>
                    </a:lnTo>
                    <a:lnTo>
                      <a:pt x="414" y="672"/>
                    </a:lnTo>
                    <a:lnTo>
                      <a:pt x="420" y="672"/>
                    </a:lnTo>
                    <a:lnTo>
                      <a:pt x="426" y="672"/>
                    </a:lnTo>
                    <a:lnTo>
                      <a:pt x="438" y="678"/>
                    </a:lnTo>
                    <a:lnTo>
                      <a:pt x="438" y="684"/>
                    </a:lnTo>
                    <a:lnTo>
                      <a:pt x="444" y="684"/>
                    </a:lnTo>
                    <a:lnTo>
                      <a:pt x="456" y="684"/>
                    </a:lnTo>
                    <a:lnTo>
                      <a:pt x="456" y="690"/>
                    </a:lnTo>
                    <a:lnTo>
                      <a:pt x="462" y="696"/>
                    </a:lnTo>
                    <a:lnTo>
                      <a:pt x="468" y="696"/>
                    </a:lnTo>
                    <a:lnTo>
                      <a:pt x="474" y="690"/>
                    </a:lnTo>
                    <a:lnTo>
                      <a:pt x="480" y="690"/>
                    </a:lnTo>
                    <a:lnTo>
                      <a:pt x="480" y="696"/>
                    </a:lnTo>
                    <a:lnTo>
                      <a:pt x="480" y="702"/>
                    </a:lnTo>
                    <a:lnTo>
                      <a:pt x="474" y="702"/>
                    </a:lnTo>
                    <a:lnTo>
                      <a:pt x="480" y="708"/>
                    </a:lnTo>
                    <a:lnTo>
                      <a:pt x="480" y="714"/>
                    </a:lnTo>
                    <a:lnTo>
                      <a:pt x="486" y="720"/>
                    </a:lnTo>
                    <a:lnTo>
                      <a:pt x="486" y="726"/>
                    </a:lnTo>
                    <a:lnTo>
                      <a:pt x="486" y="732"/>
                    </a:lnTo>
                    <a:lnTo>
                      <a:pt x="486" y="738"/>
                    </a:lnTo>
                    <a:lnTo>
                      <a:pt x="486" y="744"/>
                    </a:lnTo>
                    <a:lnTo>
                      <a:pt x="492" y="750"/>
                    </a:lnTo>
                    <a:lnTo>
                      <a:pt x="492" y="756"/>
                    </a:lnTo>
                    <a:lnTo>
                      <a:pt x="492" y="762"/>
                    </a:lnTo>
                    <a:lnTo>
                      <a:pt x="486" y="774"/>
                    </a:lnTo>
                    <a:lnTo>
                      <a:pt x="468" y="780"/>
                    </a:lnTo>
                    <a:lnTo>
                      <a:pt x="468" y="798"/>
                    </a:lnTo>
                    <a:lnTo>
                      <a:pt x="468" y="804"/>
                    </a:lnTo>
                    <a:lnTo>
                      <a:pt x="474" y="804"/>
                    </a:lnTo>
                    <a:lnTo>
                      <a:pt x="480" y="804"/>
                    </a:lnTo>
                    <a:lnTo>
                      <a:pt x="492" y="810"/>
                    </a:lnTo>
                    <a:lnTo>
                      <a:pt x="492" y="816"/>
                    </a:lnTo>
                    <a:lnTo>
                      <a:pt x="486" y="822"/>
                    </a:lnTo>
                    <a:lnTo>
                      <a:pt x="492" y="822"/>
                    </a:lnTo>
                    <a:lnTo>
                      <a:pt x="492" y="828"/>
                    </a:lnTo>
                    <a:lnTo>
                      <a:pt x="498" y="834"/>
                    </a:lnTo>
                    <a:lnTo>
                      <a:pt x="504" y="840"/>
                    </a:lnTo>
                    <a:lnTo>
                      <a:pt x="504" y="846"/>
                    </a:lnTo>
                    <a:lnTo>
                      <a:pt x="504" y="858"/>
                    </a:lnTo>
                    <a:lnTo>
                      <a:pt x="504" y="870"/>
                    </a:lnTo>
                    <a:lnTo>
                      <a:pt x="498" y="876"/>
                    </a:lnTo>
                    <a:lnTo>
                      <a:pt x="504" y="882"/>
                    </a:lnTo>
                    <a:lnTo>
                      <a:pt x="504" y="888"/>
                    </a:lnTo>
                    <a:lnTo>
                      <a:pt x="510" y="888"/>
                    </a:lnTo>
                    <a:lnTo>
                      <a:pt x="510" y="894"/>
                    </a:lnTo>
                    <a:lnTo>
                      <a:pt x="516" y="888"/>
                    </a:lnTo>
                    <a:lnTo>
                      <a:pt x="522" y="882"/>
                    </a:lnTo>
                    <a:lnTo>
                      <a:pt x="528" y="876"/>
                    </a:lnTo>
                    <a:lnTo>
                      <a:pt x="534" y="876"/>
                    </a:lnTo>
                    <a:lnTo>
                      <a:pt x="546" y="870"/>
                    </a:lnTo>
                    <a:lnTo>
                      <a:pt x="558" y="876"/>
                    </a:lnTo>
                    <a:lnTo>
                      <a:pt x="564" y="876"/>
                    </a:lnTo>
                    <a:lnTo>
                      <a:pt x="576" y="876"/>
                    </a:lnTo>
                    <a:lnTo>
                      <a:pt x="588" y="888"/>
                    </a:lnTo>
                    <a:lnTo>
                      <a:pt x="588" y="894"/>
                    </a:lnTo>
                    <a:lnTo>
                      <a:pt x="594" y="894"/>
                    </a:lnTo>
                    <a:lnTo>
                      <a:pt x="600" y="894"/>
                    </a:lnTo>
                    <a:lnTo>
                      <a:pt x="606" y="894"/>
                    </a:lnTo>
                    <a:lnTo>
                      <a:pt x="612" y="900"/>
                    </a:lnTo>
                    <a:lnTo>
                      <a:pt x="630" y="894"/>
                    </a:lnTo>
                    <a:lnTo>
                      <a:pt x="642" y="900"/>
                    </a:lnTo>
                    <a:lnTo>
                      <a:pt x="660" y="894"/>
                    </a:lnTo>
                    <a:lnTo>
                      <a:pt x="666" y="894"/>
                    </a:lnTo>
                    <a:lnTo>
                      <a:pt x="666" y="888"/>
                    </a:lnTo>
                    <a:lnTo>
                      <a:pt x="672" y="888"/>
                    </a:lnTo>
                    <a:lnTo>
                      <a:pt x="678" y="894"/>
                    </a:lnTo>
                    <a:lnTo>
                      <a:pt x="684" y="888"/>
                    </a:lnTo>
                    <a:lnTo>
                      <a:pt x="690" y="882"/>
                    </a:lnTo>
                    <a:lnTo>
                      <a:pt x="696" y="882"/>
                    </a:lnTo>
                    <a:lnTo>
                      <a:pt x="702" y="888"/>
                    </a:lnTo>
                    <a:lnTo>
                      <a:pt x="708" y="882"/>
                    </a:lnTo>
                    <a:lnTo>
                      <a:pt x="708" y="876"/>
                    </a:lnTo>
                    <a:lnTo>
                      <a:pt x="714" y="876"/>
                    </a:lnTo>
                    <a:lnTo>
                      <a:pt x="720" y="864"/>
                    </a:lnTo>
                    <a:lnTo>
                      <a:pt x="720" y="858"/>
                    </a:lnTo>
                    <a:lnTo>
                      <a:pt x="726" y="852"/>
                    </a:lnTo>
                    <a:lnTo>
                      <a:pt x="726" y="840"/>
                    </a:lnTo>
                    <a:lnTo>
                      <a:pt x="732" y="834"/>
                    </a:lnTo>
                    <a:lnTo>
                      <a:pt x="732" y="828"/>
                    </a:lnTo>
                    <a:lnTo>
                      <a:pt x="732" y="822"/>
                    </a:lnTo>
                    <a:lnTo>
                      <a:pt x="750" y="816"/>
                    </a:lnTo>
                    <a:lnTo>
                      <a:pt x="768" y="822"/>
                    </a:lnTo>
                    <a:lnTo>
                      <a:pt x="780" y="822"/>
                    </a:lnTo>
                    <a:lnTo>
                      <a:pt x="786" y="828"/>
                    </a:lnTo>
                    <a:lnTo>
                      <a:pt x="792" y="828"/>
                    </a:lnTo>
                    <a:lnTo>
                      <a:pt x="798" y="822"/>
                    </a:lnTo>
                    <a:lnTo>
                      <a:pt x="810" y="816"/>
                    </a:lnTo>
                    <a:lnTo>
                      <a:pt x="822" y="810"/>
                    </a:lnTo>
                    <a:lnTo>
                      <a:pt x="834" y="804"/>
                    </a:lnTo>
                    <a:lnTo>
                      <a:pt x="846" y="804"/>
                    </a:lnTo>
                    <a:lnTo>
                      <a:pt x="846" y="798"/>
                    </a:lnTo>
                    <a:lnTo>
                      <a:pt x="852" y="798"/>
                    </a:lnTo>
                    <a:lnTo>
                      <a:pt x="858" y="804"/>
                    </a:lnTo>
                    <a:lnTo>
                      <a:pt x="858" y="810"/>
                    </a:lnTo>
                    <a:lnTo>
                      <a:pt x="864" y="810"/>
                    </a:lnTo>
                    <a:lnTo>
                      <a:pt x="876" y="804"/>
                    </a:lnTo>
                    <a:lnTo>
                      <a:pt x="882" y="804"/>
                    </a:lnTo>
                    <a:lnTo>
                      <a:pt x="888" y="798"/>
                    </a:lnTo>
                    <a:lnTo>
                      <a:pt x="894" y="792"/>
                    </a:lnTo>
                    <a:lnTo>
                      <a:pt x="900" y="786"/>
                    </a:lnTo>
                    <a:lnTo>
                      <a:pt x="900" y="780"/>
                    </a:lnTo>
                    <a:lnTo>
                      <a:pt x="894" y="774"/>
                    </a:lnTo>
                    <a:lnTo>
                      <a:pt x="888" y="756"/>
                    </a:lnTo>
                    <a:lnTo>
                      <a:pt x="882" y="750"/>
                    </a:lnTo>
                    <a:lnTo>
                      <a:pt x="876" y="744"/>
                    </a:lnTo>
                    <a:lnTo>
                      <a:pt x="876" y="738"/>
                    </a:lnTo>
                    <a:lnTo>
                      <a:pt x="870" y="732"/>
                    </a:lnTo>
                    <a:lnTo>
                      <a:pt x="870" y="720"/>
                    </a:lnTo>
                    <a:lnTo>
                      <a:pt x="864" y="714"/>
                    </a:lnTo>
                    <a:lnTo>
                      <a:pt x="864" y="708"/>
                    </a:lnTo>
                    <a:lnTo>
                      <a:pt x="858" y="708"/>
                    </a:lnTo>
                    <a:lnTo>
                      <a:pt x="852" y="702"/>
                    </a:lnTo>
                    <a:lnTo>
                      <a:pt x="852" y="696"/>
                    </a:lnTo>
                    <a:lnTo>
                      <a:pt x="852" y="690"/>
                    </a:lnTo>
                    <a:lnTo>
                      <a:pt x="852" y="684"/>
                    </a:lnTo>
                    <a:lnTo>
                      <a:pt x="858" y="678"/>
                    </a:lnTo>
                    <a:lnTo>
                      <a:pt x="870" y="672"/>
                    </a:lnTo>
                    <a:lnTo>
                      <a:pt x="870" y="666"/>
                    </a:lnTo>
                    <a:lnTo>
                      <a:pt x="876" y="660"/>
                    </a:lnTo>
                    <a:lnTo>
                      <a:pt x="876" y="636"/>
                    </a:lnTo>
                    <a:lnTo>
                      <a:pt x="876" y="624"/>
                    </a:lnTo>
                    <a:lnTo>
                      <a:pt x="876" y="618"/>
                    </a:lnTo>
                    <a:lnTo>
                      <a:pt x="882" y="612"/>
                    </a:lnTo>
                    <a:lnTo>
                      <a:pt x="882" y="606"/>
                    </a:lnTo>
                    <a:lnTo>
                      <a:pt x="888" y="594"/>
                    </a:lnTo>
                    <a:lnTo>
                      <a:pt x="882" y="588"/>
                    </a:lnTo>
                    <a:lnTo>
                      <a:pt x="876" y="588"/>
                    </a:lnTo>
                    <a:lnTo>
                      <a:pt x="876" y="582"/>
                    </a:lnTo>
                    <a:lnTo>
                      <a:pt x="870" y="582"/>
                    </a:lnTo>
                    <a:lnTo>
                      <a:pt x="864" y="570"/>
                    </a:lnTo>
                    <a:lnTo>
                      <a:pt x="864" y="564"/>
                    </a:lnTo>
                    <a:lnTo>
                      <a:pt x="870" y="558"/>
                    </a:lnTo>
                    <a:lnTo>
                      <a:pt x="870" y="540"/>
                    </a:lnTo>
                    <a:lnTo>
                      <a:pt x="870" y="528"/>
                    </a:lnTo>
                    <a:lnTo>
                      <a:pt x="864" y="522"/>
                    </a:lnTo>
                    <a:lnTo>
                      <a:pt x="852" y="516"/>
                    </a:lnTo>
                    <a:lnTo>
                      <a:pt x="840" y="516"/>
                    </a:lnTo>
                    <a:lnTo>
                      <a:pt x="834" y="510"/>
                    </a:lnTo>
                    <a:lnTo>
                      <a:pt x="834" y="504"/>
                    </a:lnTo>
                    <a:lnTo>
                      <a:pt x="834" y="498"/>
                    </a:lnTo>
                    <a:lnTo>
                      <a:pt x="828" y="492"/>
                    </a:lnTo>
                    <a:lnTo>
                      <a:pt x="828" y="480"/>
                    </a:lnTo>
                    <a:lnTo>
                      <a:pt x="828" y="468"/>
                    </a:lnTo>
                    <a:lnTo>
                      <a:pt x="822" y="456"/>
                    </a:lnTo>
                    <a:lnTo>
                      <a:pt x="828" y="450"/>
                    </a:lnTo>
                    <a:lnTo>
                      <a:pt x="828" y="444"/>
                    </a:lnTo>
                    <a:lnTo>
                      <a:pt x="834" y="444"/>
                    </a:lnTo>
                    <a:lnTo>
                      <a:pt x="840" y="438"/>
                    </a:lnTo>
                    <a:lnTo>
                      <a:pt x="840" y="432"/>
                    </a:lnTo>
                    <a:lnTo>
                      <a:pt x="846" y="426"/>
                    </a:lnTo>
                    <a:lnTo>
                      <a:pt x="846" y="420"/>
                    </a:lnTo>
                    <a:lnTo>
                      <a:pt x="840" y="420"/>
                    </a:lnTo>
                    <a:lnTo>
                      <a:pt x="840" y="414"/>
                    </a:lnTo>
                    <a:lnTo>
                      <a:pt x="840" y="408"/>
                    </a:lnTo>
                    <a:lnTo>
                      <a:pt x="840" y="402"/>
                    </a:lnTo>
                    <a:lnTo>
                      <a:pt x="840" y="396"/>
                    </a:lnTo>
                    <a:lnTo>
                      <a:pt x="840" y="384"/>
                    </a:lnTo>
                    <a:lnTo>
                      <a:pt x="834" y="378"/>
                    </a:lnTo>
                    <a:lnTo>
                      <a:pt x="828" y="372"/>
                    </a:lnTo>
                    <a:lnTo>
                      <a:pt x="822" y="366"/>
                    </a:lnTo>
                    <a:lnTo>
                      <a:pt x="804" y="360"/>
                    </a:lnTo>
                    <a:lnTo>
                      <a:pt x="798" y="360"/>
                    </a:lnTo>
                    <a:lnTo>
                      <a:pt x="792" y="348"/>
                    </a:lnTo>
                    <a:lnTo>
                      <a:pt x="780" y="336"/>
                    </a:lnTo>
                    <a:lnTo>
                      <a:pt x="774" y="324"/>
                    </a:lnTo>
                    <a:lnTo>
                      <a:pt x="768" y="318"/>
                    </a:lnTo>
                    <a:lnTo>
                      <a:pt x="756" y="318"/>
                    </a:lnTo>
                    <a:lnTo>
                      <a:pt x="750" y="312"/>
                    </a:lnTo>
                    <a:lnTo>
                      <a:pt x="744" y="306"/>
                    </a:lnTo>
                    <a:lnTo>
                      <a:pt x="738" y="306"/>
                    </a:lnTo>
                    <a:lnTo>
                      <a:pt x="738" y="300"/>
                    </a:lnTo>
                    <a:lnTo>
                      <a:pt x="732" y="294"/>
                    </a:lnTo>
                    <a:lnTo>
                      <a:pt x="720" y="294"/>
                    </a:lnTo>
                    <a:lnTo>
                      <a:pt x="708" y="294"/>
                    </a:lnTo>
                    <a:lnTo>
                      <a:pt x="708" y="288"/>
                    </a:lnTo>
                    <a:lnTo>
                      <a:pt x="714" y="282"/>
                    </a:lnTo>
                    <a:lnTo>
                      <a:pt x="714" y="276"/>
                    </a:lnTo>
                    <a:lnTo>
                      <a:pt x="714" y="270"/>
                    </a:lnTo>
                    <a:lnTo>
                      <a:pt x="714" y="264"/>
                    </a:lnTo>
                    <a:lnTo>
                      <a:pt x="714" y="258"/>
                    </a:lnTo>
                    <a:lnTo>
                      <a:pt x="708" y="246"/>
                    </a:lnTo>
                    <a:lnTo>
                      <a:pt x="708" y="240"/>
                    </a:lnTo>
                    <a:lnTo>
                      <a:pt x="714" y="234"/>
                    </a:lnTo>
                    <a:lnTo>
                      <a:pt x="720" y="234"/>
                    </a:lnTo>
                    <a:lnTo>
                      <a:pt x="726" y="228"/>
                    </a:lnTo>
                    <a:lnTo>
                      <a:pt x="732" y="222"/>
                    </a:lnTo>
                    <a:lnTo>
                      <a:pt x="738" y="222"/>
                    </a:lnTo>
                    <a:lnTo>
                      <a:pt x="744" y="216"/>
                    </a:lnTo>
                    <a:lnTo>
                      <a:pt x="756" y="204"/>
                    </a:lnTo>
                    <a:lnTo>
                      <a:pt x="756" y="198"/>
                    </a:lnTo>
                    <a:lnTo>
                      <a:pt x="762" y="198"/>
                    </a:lnTo>
                    <a:lnTo>
                      <a:pt x="762" y="192"/>
                    </a:lnTo>
                    <a:lnTo>
                      <a:pt x="762" y="186"/>
                    </a:lnTo>
                    <a:lnTo>
                      <a:pt x="768" y="174"/>
                    </a:lnTo>
                    <a:lnTo>
                      <a:pt x="768" y="168"/>
                    </a:lnTo>
                    <a:lnTo>
                      <a:pt x="768" y="156"/>
                    </a:lnTo>
                    <a:lnTo>
                      <a:pt x="762" y="150"/>
                    </a:lnTo>
                    <a:lnTo>
                      <a:pt x="762" y="144"/>
                    </a:lnTo>
                    <a:lnTo>
                      <a:pt x="762" y="138"/>
                    </a:lnTo>
                    <a:lnTo>
                      <a:pt x="768" y="132"/>
                    </a:lnTo>
                    <a:lnTo>
                      <a:pt x="774" y="132"/>
                    </a:lnTo>
                    <a:lnTo>
                      <a:pt x="780" y="126"/>
                    </a:lnTo>
                    <a:lnTo>
                      <a:pt x="780" y="114"/>
                    </a:lnTo>
                    <a:lnTo>
                      <a:pt x="780" y="108"/>
                    </a:lnTo>
                    <a:lnTo>
                      <a:pt x="774" y="102"/>
                    </a:lnTo>
                    <a:lnTo>
                      <a:pt x="774" y="90"/>
                    </a:lnTo>
                    <a:lnTo>
                      <a:pt x="768" y="84"/>
                    </a:lnTo>
                    <a:lnTo>
                      <a:pt x="762" y="90"/>
                    </a:lnTo>
                    <a:lnTo>
                      <a:pt x="756" y="96"/>
                    </a:lnTo>
                    <a:lnTo>
                      <a:pt x="744" y="102"/>
                    </a:lnTo>
                    <a:lnTo>
                      <a:pt x="738" y="102"/>
                    </a:lnTo>
                    <a:lnTo>
                      <a:pt x="738" y="108"/>
                    </a:lnTo>
                    <a:lnTo>
                      <a:pt x="732" y="114"/>
                    </a:lnTo>
                    <a:lnTo>
                      <a:pt x="726" y="114"/>
                    </a:lnTo>
                    <a:lnTo>
                      <a:pt x="720" y="114"/>
                    </a:lnTo>
                    <a:lnTo>
                      <a:pt x="708" y="114"/>
                    </a:lnTo>
                    <a:lnTo>
                      <a:pt x="702" y="114"/>
                    </a:lnTo>
                    <a:lnTo>
                      <a:pt x="696" y="114"/>
                    </a:lnTo>
                    <a:lnTo>
                      <a:pt x="696" y="108"/>
                    </a:lnTo>
                    <a:lnTo>
                      <a:pt x="702" y="102"/>
                    </a:lnTo>
                    <a:lnTo>
                      <a:pt x="708" y="102"/>
                    </a:lnTo>
                    <a:lnTo>
                      <a:pt x="708" y="96"/>
                    </a:lnTo>
                    <a:lnTo>
                      <a:pt x="714" y="90"/>
                    </a:lnTo>
                    <a:lnTo>
                      <a:pt x="720" y="84"/>
                    </a:lnTo>
                    <a:lnTo>
                      <a:pt x="720" y="78"/>
                    </a:lnTo>
                    <a:lnTo>
                      <a:pt x="726" y="78"/>
                    </a:lnTo>
                    <a:lnTo>
                      <a:pt x="726" y="72"/>
                    </a:lnTo>
                    <a:lnTo>
                      <a:pt x="726" y="66"/>
                    </a:lnTo>
                    <a:lnTo>
                      <a:pt x="726" y="60"/>
                    </a:lnTo>
                    <a:lnTo>
                      <a:pt x="726" y="54"/>
                    </a:lnTo>
                    <a:lnTo>
                      <a:pt x="726" y="48"/>
                    </a:lnTo>
                    <a:lnTo>
                      <a:pt x="726" y="42"/>
                    </a:lnTo>
                    <a:lnTo>
                      <a:pt x="720" y="48"/>
                    </a:lnTo>
                    <a:lnTo>
                      <a:pt x="714" y="48"/>
                    </a:lnTo>
                    <a:lnTo>
                      <a:pt x="708" y="48"/>
                    </a:lnTo>
                    <a:lnTo>
                      <a:pt x="702" y="42"/>
                    </a:lnTo>
                    <a:lnTo>
                      <a:pt x="696" y="48"/>
                    </a:lnTo>
                    <a:lnTo>
                      <a:pt x="690" y="54"/>
                    </a:lnTo>
                    <a:lnTo>
                      <a:pt x="684" y="54"/>
                    </a:lnTo>
                    <a:lnTo>
                      <a:pt x="678" y="54"/>
                    </a:lnTo>
                    <a:lnTo>
                      <a:pt x="672" y="48"/>
                    </a:lnTo>
                    <a:lnTo>
                      <a:pt x="660" y="48"/>
                    </a:lnTo>
                    <a:lnTo>
                      <a:pt x="648" y="48"/>
                    </a:lnTo>
                    <a:lnTo>
                      <a:pt x="648" y="42"/>
                    </a:lnTo>
                    <a:lnTo>
                      <a:pt x="642" y="36"/>
                    </a:lnTo>
                    <a:lnTo>
                      <a:pt x="636" y="30"/>
                    </a:lnTo>
                    <a:lnTo>
                      <a:pt x="636" y="18"/>
                    </a:lnTo>
                    <a:lnTo>
                      <a:pt x="630" y="12"/>
                    </a:lnTo>
                    <a:lnTo>
                      <a:pt x="618" y="6"/>
                    </a:lnTo>
                    <a:lnTo>
                      <a:pt x="612" y="0"/>
                    </a:lnTo>
                    <a:lnTo>
                      <a:pt x="612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86" name="Freeform 83"/>
              <p:cNvSpPr>
                <a:spLocks/>
              </p:cNvSpPr>
              <p:nvPr/>
            </p:nvSpPr>
            <p:spPr bwMode="auto">
              <a:xfrm>
                <a:off x="1872" y="1392"/>
                <a:ext cx="162" cy="126"/>
              </a:xfrm>
              <a:custGeom>
                <a:avLst/>
                <a:gdLst>
                  <a:gd name="T0" fmla="*/ 102 w 162"/>
                  <a:gd name="T1" fmla="*/ 6 h 126"/>
                  <a:gd name="T2" fmla="*/ 96 w 162"/>
                  <a:gd name="T3" fmla="*/ 18 h 126"/>
                  <a:gd name="T4" fmla="*/ 102 w 162"/>
                  <a:gd name="T5" fmla="*/ 30 h 126"/>
                  <a:gd name="T6" fmla="*/ 114 w 162"/>
                  <a:gd name="T7" fmla="*/ 36 h 126"/>
                  <a:gd name="T8" fmla="*/ 126 w 162"/>
                  <a:gd name="T9" fmla="*/ 48 h 126"/>
                  <a:gd name="T10" fmla="*/ 132 w 162"/>
                  <a:gd name="T11" fmla="*/ 54 h 126"/>
                  <a:gd name="T12" fmla="*/ 126 w 162"/>
                  <a:gd name="T13" fmla="*/ 66 h 126"/>
                  <a:gd name="T14" fmla="*/ 126 w 162"/>
                  <a:gd name="T15" fmla="*/ 78 h 126"/>
                  <a:gd name="T16" fmla="*/ 138 w 162"/>
                  <a:gd name="T17" fmla="*/ 78 h 126"/>
                  <a:gd name="T18" fmla="*/ 156 w 162"/>
                  <a:gd name="T19" fmla="*/ 84 h 126"/>
                  <a:gd name="T20" fmla="*/ 162 w 162"/>
                  <a:gd name="T21" fmla="*/ 96 h 126"/>
                  <a:gd name="T22" fmla="*/ 150 w 162"/>
                  <a:gd name="T23" fmla="*/ 114 h 126"/>
                  <a:gd name="T24" fmla="*/ 150 w 162"/>
                  <a:gd name="T25" fmla="*/ 120 h 126"/>
                  <a:gd name="T26" fmla="*/ 138 w 162"/>
                  <a:gd name="T27" fmla="*/ 126 h 126"/>
                  <a:gd name="T28" fmla="*/ 132 w 162"/>
                  <a:gd name="T29" fmla="*/ 114 h 126"/>
                  <a:gd name="T30" fmla="*/ 126 w 162"/>
                  <a:gd name="T31" fmla="*/ 114 h 126"/>
                  <a:gd name="T32" fmla="*/ 108 w 162"/>
                  <a:gd name="T33" fmla="*/ 114 h 126"/>
                  <a:gd name="T34" fmla="*/ 96 w 162"/>
                  <a:gd name="T35" fmla="*/ 108 h 126"/>
                  <a:gd name="T36" fmla="*/ 90 w 162"/>
                  <a:gd name="T37" fmla="*/ 102 h 126"/>
                  <a:gd name="T38" fmla="*/ 78 w 162"/>
                  <a:gd name="T39" fmla="*/ 108 h 126"/>
                  <a:gd name="T40" fmla="*/ 78 w 162"/>
                  <a:gd name="T41" fmla="*/ 120 h 126"/>
                  <a:gd name="T42" fmla="*/ 66 w 162"/>
                  <a:gd name="T43" fmla="*/ 108 h 126"/>
                  <a:gd name="T44" fmla="*/ 54 w 162"/>
                  <a:gd name="T45" fmla="*/ 108 h 126"/>
                  <a:gd name="T46" fmla="*/ 48 w 162"/>
                  <a:gd name="T47" fmla="*/ 108 h 126"/>
                  <a:gd name="T48" fmla="*/ 36 w 162"/>
                  <a:gd name="T49" fmla="*/ 108 h 126"/>
                  <a:gd name="T50" fmla="*/ 18 w 162"/>
                  <a:gd name="T51" fmla="*/ 108 h 126"/>
                  <a:gd name="T52" fmla="*/ 12 w 162"/>
                  <a:gd name="T53" fmla="*/ 114 h 126"/>
                  <a:gd name="T54" fmla="*/ 0 w 162"/>
                  <a:gd name="T55" fmla="*/ 108 h 126"/>
                  <a:gd name="T56" fmla="*/ 6 w 162"/>
                  <a:gd name="T57" fmla="*/ 102 h 126"/>
                  <a:gd name="T58" fmla="*/ 6 w 162"/>
                  <a:gd name="T59" fmla="*/ 90 h 126"/>
                  <a:gd name="T60" fmla="*/ 6 w 162"/>
                  <a:gd name="T61" fmla="*/ 78 h 126"/>
                  <a:gd name="T62" fmla="*/ 12 w 162"/>
                  <a:gd name="T63" fmla="*/ 66 h 126"/>
                  <a:gd name="T64" fmla="*/ 6 w 162"/>
                  <a:gd name="T65" fmla="*/ 66 h 126"/>
                  <a:gd name="T66" fmla="*/ 6 w 162"/>
                  <a:gd name="T67" fmla="*/ 54 h 126"/>
                  <a:gd name="T68" fmla="*/ 6 w 162"/>
                  <a:gd name="T69" fmla="*/ 36 h 126"/>
                  <a:gd name="T70" fmla="*/ 18 w 162"/>
                  <a:gd name="T71" fmla="*/ 30 h 126"/>
                  <a:gd name="T72" fmla="*/ 30 w 162"/>
                  <a:gd name="T73" fmla="*/ 24 h 126"/>
                  <a:gd name="T74" fmla="*/ 42 w 162"/>
                  <a:gd name="T75" fmla="*/ 18 h 126"/>
                  <a:gd name="T76" fmla="*/ 42 w 162"/>
                  <a:gd name="T77" fmla="*/ 6 h 126"/>
                  <a:gd name="T78" fmla="*/ 48 w 162"/>
                  <a:gd name="T79" fmla="*/ 18 h 126"/>
                  <a:gd name="T80" fmla="*/ 66 w 162"/>
                  <a:gd name="T81" fmla="*/ 18 h 126"/>
                  <a:gd name="T82" fmla="*/ 72 w 162"/>
                  <a:gd name="T83" fmla="*/ 12 h 126"/>
                  <a:gd name="T84" fmla="*/ 84 w 162"/>
                  <a:gd name="T85" fmla="*/ 6 h 126"/>
                  <a:gd name="T86" fmla="*/ 84 w 162"/>
                  <a:gd name="T87" fmla="*/ 0 h 126"/>
                  <a:gd name="T88" fmla="*/ 96 w 162"/>
                  <a:gd name="T89" fmla="*/ 6 h 12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62"/>
                  <a:gd name="T136" fmla="*/ 0 h 126"/>
                  <a:gd name="T137" fmla="*/ 162 w 162"/>
                  <a:gd name="T138" fmla="*/ 126 h 12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62" h="126">
                    <a:moveTo>
                      <a:pt x="96" y="6"/>
                    </a:moveTo>
                    <a:lnTo>
                      <a:pt x="102" y="6"/>
                    </a:lnTo>
                    <a:lnTo>
                      <a:pt x="102" y="12"/>
                    </a:lnTo>
                    <a:lnTo>
                      <a:pt x="96" y="18"/>
                    </a:lnTo>
                    <a:lnTo>
                      <a:pt x="96" y="30"/>
                    </a:lnTo>
                    <a:lnTo>
                      <a:pt x="102" y="30"/>
                    </a:lnTo>
                    <a:lnTo>
                      <a:pt x="108" y="30"/>
                    </a:lnTo>
                    <a:lnTo>
                      <a:pt x="114" y="36"/>
                    </a:lnTo>
                    <a:lnTo>
                      <a:pt x="120" y="42"/>
                    </a:lnTo>
                    <a:lnTo>
                      <a:pt x="126" y="48"/>
                    </a:lnTo>
                    <a:lnTo>
                      <a:pt x="126" y="54"/>
                    </a:lnTo>
                    <a:lnTo>
                      <a:pt x="132" y="54"/>
                    </a:lnTo>
                    <a:lnTo>
                      <a:pt x="132" y="60"/>
                    </a:lnTo>
                    <a:lnTo>
                      <a:pt x="126" y="66"/>
                    </a:lnTo>
                    <a:lnTo>
                      <a:pt x="126" y="78"/>
                    </a:lnTo>
                    <a:lnTo>
                      <a:pt x="132" y="78"/>
                    </a:lnTo>
                    <a:lnTo>
                      <a:pt x="138" y="78"/>
                    </a:lnTo>
                    <a:lnTo>
                      <a:pt x="150" y="78"/>
                    </a:lnTo>
                    <a:lnTo>
                      <a:pt x="156" y="84"/>
                    </a:lnTo>
                    <a:lnTo>
                      <a:pt x="162" y="90"/>
                    </a:lnTo>
                    <a:lnTo>
                      <a:pt x="162" y="96"/>
                    </a:lnTo>
                    <a:lnTo>
                      <a:pt x="156" y="102"/>
                    </a:lnTo>
                    <a:lnTo>
                      <a:pt x="150" y="114"/>
                    </a:lnTo>
                    <a:lnTo>
                      <a:pt x="150" y="120"/>
                    </a:lnTo>
                    <a:lnTo>
                      <a:pt x="150" y="126"/>
                    </a:lnTo>
                    <a:lnTo>
                      <a:pt x="138" y="126"/>
                    </a:lnTo>
                    <a:lnTo>
                      <a:pt x="138" y="120"/>
                    </a:lnTo>
                    <a:lnTo>
                      <a:pt x="132" y="114"/>
                    </a:lnTo>
                    <a:lnTo>
                      <a:pt x="126" y="114"/>
                    </a:lnTo>
                    <a:lnTo>
                      <a:pt x="114" y="114"/>
                    </a:lnTo>
                    <a:lnTo>
                      <a:pt x="108" y="114"/>
                    </a:lnTo>
                    <a:lnTo>
                      <a:pt x="102" y="108"/>
                    </a:lnTo>
                    <a:lnTo>
                      <a:pt x="96" y="108"/>
                    </a:lnTo>
                    <a:lnTo>
                      <a:pt x="96" y="102"/>
                    </a:lnTo>
                    <a:lnTo>
                      <a:pt x="90" y="102"/>
                    </a:lnTo>
                    <a:lnTo>
                      <a:pt x="84" y="102"/>
                    </a:lnTo>
                    <a:lnTo>
                      <a:pt x="78" y="108"/>
                    </a:lnTo>
                    <a:lnTo>
                      <a:pt x="84" y="120"/>
                    </a:lnTo>
                    <a:lnTo>
                      <a:pt x="78" y="120"/>
                    </a:lnTo>
                    <a:lnTo>
                      <a:pt x="72" y="120"/>
                    </a:lnTo>
                    <a:lnTo>
                      <a:pt x="66" y="108"/>
                    </a:lnTo>
                    <a:lnTo>
                      <a:pt x="60" y="108"/>
                    </a:lnTo>
                    <a:lnTo>
                      <a:pt x="54" y="108"/>
                    </a:lnTo>
                    <a:lnTo>
                      <a:pt x="48" y="108"/>
                    </a:lnTo>
                    <a:lnTo>
                      <a:pt x="42" y="108"/>
                    </a:lnTo>
                    <a:lnTo>
                      <a:pt x="36" y="108"/>
                    </a:lnTo>
                    <a:lnTo>
                      <a:pt x="30" y="102"/>
                    </a:lnTo>
                    <a:lnTo>
                      <a:pt x="18" y="108"/>
                    </a:lnTo>
                    <a:lnTo>
                      <a:pt x="12" y="114"/>
                    </a:lnTo>
                    <a:lnTo>
                      <a:pt x="6" y="114"/>
                    </a:lnTo>
                    <a:lnTo>
                      <a:pt x="0" y="108"/>
                    </a:lnTo>
                    <a:lnTo>
                      <a:pt x="0" y="102"/>
                    </a:lnTo>
                    <a:lnTo>
                      <a:pt x="6" y="102"/>
                    </a:lnTo>
                    <a:lnTo>
                      <a:pt x="6" y="96"/>
                    </a:lnTo>
                    <a:lnTo>
                      <a:pt x="6" y="90"/>
                    </a:lnTo>
                    <a:lnTo>
                      <a:pt x="6" y="78"/>
                    </a:lnTo>
                    <a:lnTo>
                      <a:pt x="12" y="72"/>
                    </a:lnTo>
                    <a:lnTo>
                      <a:pt x="12" y="66"/>
                    </a:lnTo>
                    <a:lnTo>
                      <a:pt x="6" y="66"/>
                    </a:lnTo>
                    <a:lnTo>
                      <a:pt x="6" y="54"/>
                    </a:lnTo>
                    <a:lnTo>
                      <a:pt x="6" y="48"/>
                    </a:lnTo>
                    <a:lnTo>
                      <a:pt x="6" y="36"/>
                    </a:lnTo>
                    <a:lnTo>
                      <a:pt x="12" y="30"/>
                    </a:lnTo>
                    <a:lnTo>
                      <a:pt x="18" y="30"/>
                    </a:lnTo>
                    <a:lnTo>
                      <a:pt x="24" y="30"/>
                    </a:lnTo>
                    <a:lnTo>
                      <a:pt x="30" y="24"/>
                    </a:lnTo>
                    <a:lnTo>
                      <a:pt x="36" y="18"/>
                    </a:lnTo>
                    <a:lnTo>
                      <a:pt x="42" y="18"/>
                    </a:lnTo>
                    <a:lnTo>
                      <a:pt x="42" y="12"/>
                    </a:lnTo>
                    <a:lnTo>
                      <a:pt x="42" y="6"/>
                    </a:lnTo>
                    <a:lnTo>
                      <a:pt x="48" y="12"/>
                    </a:lnTo>
                    <a:lnTo>
                      <a:pt x="48" y="18"/>
                    </a:lnTo>
                    <a:lnTo>
                      <a:pt x="60" y="18"/>
                    </a:lnTo>
                    <a:lnTo>
                      <a:pt x="66" y="18"/>
                    </a:lnTo>
                    <a:lnTo>
                      <a:pt x="72" y="12"/>
                    </a:lnTo>
                    <a:lnTo>
                      <a:pt x="78" y="12"/>
                    </a:lnTo>
                    <a:lnTo>
                      <a:pt x="84" y="6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6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87" name="Freeform 84"/>
              <p:cNvSpPr>
                <a:spLocks/>
              </p:cNvSpPr>
              <p:nvPr/>
            </p:nvSpPr>
            <p:spPr bwMode="auto">
              <a:xfrm>
                <a:off x="114" y="2628"/>
                <a:ext cx="276" cy="216"/>
              </a:xfrm>
              <a:custGeom>
                <a:avLst/>
                <a:gdLst>
                  <a:gd name="T0" fmla="*/ 138 w 276"/>
                  <a:gd name="T1" fmla="*/ 12 h 216"/>
                  <a:gd name="T2" fmla="*/ 114 w 276"/>
                  <a:gd name="T3" fmla="*/ 18 h 216"/>
                  <a:gd name="T4" fmla="*/ 102 w 276"/>
                  <a:gd name="T5" fmla="*/ 30 h 216"/>
                  <a:gd name="T6" fmla="*/ 72 w 276"/>
                  <a:gd name="T7" fmla="*/ 42 h 216"/>
                  <a:gd name="T8" fmla="*/ 54 w 276"/>
                  <a:gd name="T9" fmla="*/ 30 h 216"/>
                  <a:gd name="T10" fmla="*/ 36 w 276"/>
                  <a:gd name="T11" fmla="*/ 36 h 216"/>
                  <a:gd name="T12" fmla="*/ 12 w 276"/>
                  <a:gd name="T13" fmla="*/ 24 h 216"/>
                  <a:gd name="T14" fmla="*/ 0 w 276"/>
                  <a:gd name="T15" fmla="*/ 48 h 216"/>
                  <a:gd name="T16" fmla="*/ 6 w 276"/>
                  <a:gd name="T17" fmla="*/ 66 h 216"/>
                  <a:gd name="T18" fmla="*/ 24 w 276"/>
                  <a:gd name="T19" fmla="*/ 60 h 216"/>
                  <a:gd name="T20" fmla="*/ 48 w 276"/>
                  <a:gd name="T21" fmla="*/ 72 h 216"/>
                  <a:gd name="T22" fmla="*/ 54 w 276"/>
                  <a:gd name="T23" fmla="*/ 84 h 216"/>
                  <a:gd name="T24" fmla="*/ 54 w 276"/>
                  <a:gd name="T25" fmla="*/ 96 h 216"/>
                  <a:gd name="T26" fmla="*/ 60 w 276"/>
                  <a:gd name="T27" fmla="*/ 108 h 216"/>
                  <a:gd name="T28" fmla="*/ 54 w 276"/>
                  <a:gd name="T29" fmla="*/ 120 h 216"/>
                  <a:gd name="T30" fmla="*/ 78 w 276"/>
                  <a:gd name="T31" fmla="*/ 138 h 216"/>
                  <a:gd name="T32" fmla="*/ 84 w 276"/>
                  <a:gd name="T33" fmla="*/ 162 h 216"/>
                  <a:gd name="T34" fmla="*/ 96 w 276"/>
                  <a:gd name="T35" fmla="*/ 174 h 216"/>
                  <a:gd name="T36" fmla="*/ 102 w 276"/>
                  <a:gd name="T37" fmla="*/ 192 h 216"/>
                  <a:gd name="T38" fmla="*/ 120 w 276"/>
                  <a:gd name="T39" fmla="*/ 192 h 216"/>
                  <a:gd name="T40" fmla="*/ 126 w 276"/>
                  <a:gd name="T41" fmla="*/ 180 h 216"/>
                  <a:gd name="T42" fmla="*/ 138 w 276"/>
                  <a:gd name="T43" fmla="*/ 168 h 216"/>
                  <a:gd name="T44" fmla="*/ 168 w 276"/>
                  <a:gd name="T45" fmla="*/ 180 h 216"/>
                  <a:gd name="T46" fmla="*/ 174 w 276"/>
                  <a:gd name="T47" fmla="*/ 204 h 216"/>
                  <a:gd name="T48" fmla="*/ 186 w 276"/>
                  <a:gd name="T49" fmla="*/ 204 h 216"/>
                  <a:gd name="T50" fmla="*/ 192 w 276"/>
                  <a:gd name="T51" fmla="*/ 198 h 216"/>
                  <a:gd name="T52" fmla="*/ 222 w 276"/>
                  <a:gd name="T53" fmla="*/ 210 h 216"/>
                  <a:gd name="T54" fmla="*/ 246 w 276"/>
                  <a:gd name="T55" fmla="*/ 216 h 216"/>
                  <a:gd name="T56" fmla="*/ 252 w 276"/>
                  <a:gd name="T57" fmla="*/ 204 h 216"/>
                  <a:gd name="T58" fmla="*/ 258 w 276"/>
                  <a:gd name="T59" fmla="*/ 210 h 216"/>
                  <a:gd name="T60" fmla="*/ 246 w 276"/>
                  <a:gd name="T61" fmla="*/ 186 h 216"/>
                  <a:gd name="T62" fmla="*/ 246 w 276"/>
                  <a:gd name="T63" fmla="*/ 168 h 216"/>
                  <a:gd name="T64" fmla="*/ 252 w 276"/>
                  <a:gd name="T65" fmla="*/ 168 h 216"/>
                  <a:gd name="T66" fmla="*/ 264 w 276"/>
                  <a:gd name="T67" fmla="*/ 150 h 216"/>
                  <a:gd name="T68" fmla="*/ 270 w 276"/>
                  <a:gd name="T69" fmla="*/ 144 h 216"/>
                  <a:gd name="T70" fmla="*/ 276 w 276"/>
                  <a:gd name="T71" fmla="*/ 126 h 216"/>
                  <a:gd name="T72" fmla="*/ 270 w 276"/>
                  <a:gd name="T73" fmla="*/ 114 h 216"/>
                  <a:gd name="T74" fmla="*/ 246 w 276"/>
                  <a:gd name="T75" fmla="*/ 102 h 216"/>
                  <a:gd name="T76" fmla="*/ 246 w 276"/>
                  <a:gd name="T77" fmla="*/ 90 h 216"/>
                  <a:gd name="T78" fmla="*/ 234 w 276"/>
                  <a:gd name="T79" fmla="*/ 84 h 216"/>
                  <a:gd name="T80" fmla="*/ 246 w 276"/>
                  <a:gd name="T81" fmla="*/ 72 h 216"/>
                  <a:gd name="T82" fmla="*/ 246 w 276"/>
                  <a:gd name="T83" fmla="*/ 66 h 216"/>
                  <a:gd name="T84" fmla="*/ 246 w 276"/>
                  <a:gd name="T85" fmla="*/ 48 h 216"/>
                  <a:gd name="T86" fmla="*/ 246 w 276"/>
                  <a:gd name="T87" fmla="*/ 30 h 216"/>
                  <a:gd name="T88" fmla="*/ 234 w 276"/>
                  <a:gd name="T89" fmla="*/ 30 h 216"/>
                  <a:gd name="T90" fmla="*/ 222 w 276"/>
                  <a:gd name="T91" fmla="*/ 18 h 216"/>
                  <a:gd name="T92" fmla="*/ 198 w 276"/>
                  <a:gd name="T93" fmla="*/ 6 h 216"/>
                  <a:gd name="T94" fmla="*/ 174 w 276"/>
                  <a:gd name="T95" fmla="*/ 6 h 216"/>
                  <a:gd name="T96" fmla="*/ 150 w 276"/>
                  <a:gd name="T97" fmla="*/ 0 h 21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76"/>
                  <a:gd name="T148" fmla="*/ 0 h 216"/>
                  <a:gd name="T149" fmla="*/ 276 w 276"/>
                  <a:gd name="T150" fmla="*/ 216 h 21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76" h="216">
                    <a:moveTo>
                      <a:pt x="150" y="0"/>
                    </a:moveTo>
                    <a:lnTo>
                      <a:pt x="144" y="6"/>
                    </a:lnTo>
                    <a:lnTo>
                      <a:pt x="138" y="12"/>
                    </a:lnTo>
                    <a:lnTo>
                      <a:pt x="132" y="12"/>
                    </a:lnTo>
                    <a:lnTo>
                      <a:pt x="126" y="18"/>
                    </a:lnTo>
                    <a:lnTo>
                      <a:pt x="114" y="18"/>
                    </a:lnTo>
                    <a:lnTo>
                      <a:pt x="114" y="24"/>
                    </a:lnTo>
                    <a:lnTo>
                      <a:pt x="108" y="24"/>
                    </a:lnTo>
                    <a:lnTo>
                      <a:pt x="102" y="30"/>
                    </a:lnTo>
                    <a:lnTo>
                      <a:pt x="84" y="30"/>
                    </a:lnTo>
                    <a:lnTo>
                      <a:pt x="72" y="36"/>
                    </a:lnTo>
                    <a:lnTo>
                      <a:pt x="72" y="42"/>
                    </a:lnTo>
                    <a:lnTo>
                      <a:pt x="66" y="42"/>
                    </a:lnTo>
                    <a:lnTo>
                      <a:pt x="60" y="36"/>
                    </a:lnTo>
                    <a:lnTo>
                      <a:pt x="54" y="30"/>
                    </a:lnTo>
                    <a:lnTo>
                      <a:pt x="48" y="36"/>
                    </a:lnTo>
                    <a:lnTo>
                      <a:pt x="42" y="36"/>
                    </a:lnTo>
                    <a:lnTo>
                      <a:pt x="36" y="36"/>
                    </a:lnTo>
                    <a:lnTo>
                      <a:pt x="36" y="30"/>
                    </a:lnTo>
                    <a:lnTo>
                      <a:pt x="30" y="30"/>
                    </a:lnTo>
                    <a:lnTo>
                      <a:pt x="12" y="24"/>
                    </a:lnTo>
                    <a:lnTo>
                      <a:pt x="6" y="30"/>
                    </a:lnTo>
                    <a:lnTo>
                      <a:pt x="0" y="36"/>
                    </a:lnTo>
                    <a:lnTo>
                      <a:pt x="0" y="48"/>
                    </a:lnTo>
                    <a:lnTo>
                      <a:pt x="6" y="60"/>
                    </a:lnTo>
                    <a:lnTo>
                      <a:pt x="6" y="66"/>
                    </a:lnTo>
                    <a:lnTo>
                      <a:pt x="12" y="60"/>
                    </a:lnTo>
                    <a:lnTo>
                      <a:pt x="24" y="60"/>
                    </a:lnTo>
                    <a:lnTo>
                      <a:pt x="30" y="66"/>
                    </a:lnTo>
                    <a:lnTo>
                      <a:pt x="36" y="72"/>
                    </a:lnTo>
                    <a:lnTo>
                      <a:pt x="48" y="72"/>
                    </a:lnTo>
                    <a:lnTo>
                      <a:pt x="48" y="78"/>
                    </a:lnTo>
                    <a:lnTo>
                      <a:pt x="54" y="84"/>
                    </a:lnTo>
                    <a:lnTo>
                      <a:pt x="48" y="90"/>
                    </a:lnTo>
                    <a:lnTo>
                      <a:pt x="54" y="96"/>
                    </a:lnTo>
                    <a:lnTo>
                      <a:pt x="60" y="102"/>
                    </a:lnTo>
                    <a:lnTo>
                      <a:pt x="60" y="108"/>
                    </a:lnTo>
                    <a:lnTo>
                      <a:pt x="54" y="108"/>
                    </a:lnTo>
                    <a:lnTo>
                      <a:pt x="54" y="120"/>
                    </a:lnTo>
                    <a:lnTo>
                      <a:pt x="60" y="126"/>
                    </a:lnTo>
                    <a:lnTo>
                      <a:pt x="66" y="132"/>
                    </a:lnTo>
                    <a:lnTo>
                      <a:pt x="78" y="138"/>
                    </a:lnTo>
                    <a:lnTo>
                      <a:pt x="84" y="150"/>
                    </a:lnTo>
                    <a:lnTo>
                      <a:pt x="84" y="156"/>
                    </a:lnTo>
                    <a:lnTo>
                      <a:pt x="84" y="162"/>
                    </a:lnTo>
                    <a:lnTo>
                      <a:pt x="84" y="168"/>
                    </a:lnTo>
                    <a:lnTo>
                      <a:pt x="96" y="168"/>
                    </a:lnTo>
                    <a:lnTo>
                      <a:pt x="96" y="174"/>
                    </a:lnTo>
                    <a:lnTo>
                      <a:pt x="90" y="186"/>
                    </a:lnTo>
                    <a:lnTo>
                      <a:pt x="96" y="192"/>
                    </a:lnTo>
                    <a:lnTo>
                      <a:pt x="102" y="192"/>
                    </a:lnTo>
                    <a:lnTo>
                      <a:pt x="108" y="192"/>
                    </a:lnTo>
                    <a:lnTo>
                      <a:pt x="114" y="192"/>
                    </a:lnTo>
                    <a:lnTo>
                      <a:pt x="120" y="192"/>
                    </a:lnTo>
                    <a:lnTo>
                      <a:pt x="126" y="192"/>
                    </a:lnTo>
                    <a:lnTo>
                      <a:pt x="126" y="186"/>
                    </a:lnTo>
                    <a:lnTo>
                      <a:pt x="126" y="180"/>
                    </a:lnTo>
                    <a:lnTo>
                      <a:pt x="126" y="174"/>
                    </a:lnTo>
                    <a:lnTo>
                      <a:pt x="138" y="168"/>
                    </a:lnTo>
                    <a:lnTo>
                      <a:pt x="150" y="174"/>
                    </a:lnTo>
                    <a:lnTo>
                      <a:pt x="156" y="174"/>
                    </a:lnTo>
                    <a:lnTo>
                      <a:pt x="168" y="180"/>
                    </a:lnTo>
                    <a:lnTo>
                      <a:pt x="174" y="186"/>
                    </a:lnTo>
                    <a:lnTo>
                      <a:pt x="174" y="192"/>
                    </a:lnTo>
                    <a:lnTo>
                      <a:pt x="174" y="204"/>
                    </a:lnTo>
                    <a:lnTo>
                      <a:pt x="180" y="216"/>
                    </a:lnTo>
                    <a:lnTo>
                      <a:pt x="186" y="210"/>
                    </a:lnTo>
                    <a:lnTo>
                      <a:pt x="186" y="204"/>
                    </a:lnTo>
                    <a:lnTo>
                      <a:pt x="186" y="198"/>
                    </a:lnTo>
                    <a:lnTo>
                      <a:pt x="192" y="198"/>
                    </a:lnTo>
                    <a:lnTo>
                      <a:pt x="198" y="210"/>
                    </a:lnTo>
                    <a:lnTo>
                      <a:pt x="210" y="210"/>
                    </a:lnTo>
                    <a:lnTo>
                      <a:pt x="222" y="210"/>
                    </a:lnTo>
                    <a:lnTo>
                      <a:pt x="234" y="210"/>
                    </a:lnTo>
                    <a:lnTo>
                      <a:pt x="240" y="216"/>
                    </a:lnTo>
                    <a:lnTo>
                      <a:pt x="246" y="216"/>
                    </a:lnTo>
                    <a:lnTo>
                      <a:pt x="246" y="210"/>
                    </a:lnTo>
                    <a:lnTo>
                      <a:pt x="252" y="204"/>
                    </a:lnTo>
                    <a:lnTo>
                      <a:pt x="258" y="204"/>
                    </a:lnTo>
                    <a:lnTo>
                      <a:pt x="258" y="210"/>
                    </a:lnTo>
                    <a:lnTo>
                      <a:pt x="264" y="204"/>
                    </a:lnTo>
                    <a:lnTo>
                      <a:pt x="258" y="192"/>
                    </a:lnTo>
                    <a:lnTo>
                      <a:pt x="246" y="186"/>
                    </a:lnTo>
                    <a:lnTo>
                      <a:pt x="246" y="180"/>
                    </a:lnTo>
                    <a:lnTo>
                      <a:pt x="246" y="174"/>
                    </a:lnTo>
                    <a:lnTo>
                      <a:pt x="246" y="168"/>
                    </a:lnTo>
                    <a:lnTo>
                      <a:pt x="246" y="162"/>
                    </a:lnTo>
                    <a:lnTo>
                      <a:pt x="252" y="162"/>
                    </a:lnTo>
                    <a:lnTo>
                      <a:pt x="252" y="168"/>
                    </a:lnTo>
                    <a:lnTo>
                      <a:pt x="258" y="162"/>
                    </a:lnTo>
                    <a:lnTo>
                      <a:pt x="258" y="156"/>
                    </a:lnTo>
                    <a:lnTo>
                      <a:pt x="264" y="150"/>
                    </a:lnTo>
                    <a:lnTo>
                      <a:pt x="270" y="144"/>
                    </a:lnTo>
                    <a:lnTo>
                      <a:pt x="270" y="138"/>
                    </a:lnTo>
                    <a:lnTo>
                      <a:pt x="276" y="132"/>
                    </a:lnTo>
                    <a:lnTo>
                      <a:pt x="276" y="126"/>
                    </a:lnTo>
                    <a:lnTo>
                      <a:pt x="276" y="120"/>
                    </a:lnTo>
                    <a:lnTo>
                      <a:pt x="276" y="114"/>
                    </a:lnTo>
                    <a:lnTo>
                      <a:pt x="270" y="114"/>
                    </a:lnTo>
                    <a:lnTo>
                      <a:pt x="258" y="114"/>
                    </a:lnTo>
                    <a:lnTo>
                      <a:pt x="246" y="102"/>
                    </a:lnTo>
                    <a:lnTo>
                      <a:pt x="252" y="96"/>
                    </a:lnTo>
                    <a:lnTo>
                      <a:pt x="246" y="96"/>
                    </a:lnTo>
                    <a:lnTo>
                      <a:pt x="246" y="90"/>
                    </a:lnTo>
                    <a:lnTo>
                      <a:pt x="240" y="90"/>
                    </a:lnTo>
                    <a:lnTo>
                      <a:pt x="240" y="84"/>
                    </a:lnTo>
                    <a:lnTo>
                      <a:pt x="234" y="84"/>
                    </a:lnTo>
                    <a:lnTo>
                      <a:pt x="240" y="78"/>
                    </a:lnTo>
                    <a:lnTo>
                      <a:pt x="246" y="78"/>
                    </a:lnTo>
                    <a:lnTo>
                      <a:pt x="246" y="72"/>
                    </a:lnTo>
                    <a:lnTo>
                      <a:pt x="252" y="72"/>
                    </a:lnTo>
                    <a:lnTo>
                      <a:pt x="252" y="66"/>
                    </a:lnTo>
                    <a:lnTo>
                      <a:pt x="246" y="66"/>
                    </a:lnTo>
                    <a:lnTo>
                      <a:pt x="246" y="60"/>
                    </a:lnTo>
                    <a:lnTo>
                      <a:pt x="246" y="54"/>
                    </a:lnTo>
                    <a:lnTo>
                      <a:pt x="246" y="48"/>
                    </a:lnTo>
                    <a:lnTo>
                      <a:pt x="246" y="42"/>
                    </a:lnTo>
                    <a:lnTo>
                      <a:pt x="246" y="36"/>
                    </a:lnTo>
                    <a:lnTo>
                      <a:pt x="246" y="30"/>
                    </a:lnTo>
                    <a:lnTo>
                      <a:pt x="246" y="24"/>
                    </a:lnTo>
                    <a:lnTo>
                      <a:pt x="240" y="30"/>
                    </a:lnTo>
                    <a:lnTo>
                      <a:pt x="234" y="30"/>
                    </a:lnTo>
                    <a:lnTo>
                      <a:pt x="228" y="30"/>
                    </a:lnTo>
                    <a:lnTo>
                      <a:pt x="222" y="24"/>
                    </a:lnTo>
                    <a:lnTo>
                      <a:pt x="222" y="18"/>
                    </a:lnTo>
                    <a:lnTo>
                      <a:pt x="210" y="18"/>
                    </a:lnTo>
                    <a:lnTo>
                      <a:pt x="198" y="12"/>
                    </a:lnTo>
                    <a:lnTo>
                      <a:pt x="198" y="6"/>
                    </a:lnTo>
                    <a:lnTo>
                      <a:pt x="186" y="0"/>
                    </a:lnTo>
                    <a:lnTo>
                      <a:pt x="180" y="0"/>
                    </a:lnTo>
                    <a:lnTo>
                      <a:pt x="174" y="6"/>
                    </a:lnTo>
                    <a:lnTo>
                      <a:pt x="174" y="0"/>
                    </a:lnTo>
                    <a:lnTo>
                      <a:pt x="15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88" name="Freeform 85"/>
              <p:cNvSpPr>
                <a:spLocks/>
              </p:cNvSpPr>
              <p:nvPr/>
            </p:nvSpPr>
            <p:spPr bwMode="auto">
              <a:xfrm>
                <a:off x="1872" y="1392"/>
                <a:ext cx="162" cy="126"/>
              </a:xfrm>
              <a:custGeom>
                <a:avLst/>
                <a:gdLst>
                  <a:gd name="T0" fmla="*/ 84 w 162"/>
                  <a:gd name="T1" fmla="*/ 6 h 126"/>
                  <a:gd name="T2" fmla="*/ 78 w 162"/>
                  <a:gd name="T3" fmla="*/ 12 h 126"/>
                  <a:gd name="T4" fmla="*/ 72 w 162"/>
                  <a:gd name="T5" fmla="*/ 12 h 126"/>
                  <a:gd name="T6" fmla="*/ 60 w 162"/>
                  <a:gd name="T7" fmla="*/ 18 h 126"/>
                  <a:gd name="T8" fmla="*/ 48 w 162"/>
                  <a:gd name="T9" fmla="*/ 12 h 126"/>
                  <a:gd name="T10" fmla="*/ 42 w 162"/>
                  <a:gd name="T11" fmla="*/ 12 h 126"/>
                  <a:gd name="T12" fmla="*/ 36 w 162"/>
                  <a:gd name="T13" fmla="*/ 18 h 126"/>
                  <a:gd name="T14" fmla="*/ 24 w 162"/>
                  <a:gd name="T15" fmla="*/ 30 h 126"/>
                  <a:gd name="T16" fmla="*/ 12 w 162"/>
                  <a:gd name="T17" fmla="*/ 30 h 126"/>
                  <a:gd name="T18" fmla="*/ 6 w 162"/>
                  <a:gd name="T19" fmla="*/ 48 h 126"/>
                  <a:gd name="T20" fmla="*/ 6 w 162"/>
                  <a:gd name="T21" fmla="*/ 54 h 126"/>
                  <a:gd name="T22" fmla="*/ 6 w 162"/>
                  <a:gd name="T23" fmla="*/ 66 h 126"/>
                  <a:gd name="T24" fmla="*/ 12 w 162"/>
                  <a:gd name="T25" fmla="*/ 72 h 126"/>
                  <a:gd name="T26" fmla="*/ 6 w 162"/>
                  <a:gd name="T27" fmla="*/ 78 h 126"/>
                  <a:gd name="T28" fmla="*/ 6 w 162"/>
                  <a:gd name="T29" fmla="*/ 96 h 126"/>
                  <a:gd name="T30" fmla="*/ 0 w 162"/>
                  <a:gd name="T31" fmla="*/ 102 h 126"/>
                  <a:gd name="T32" fmla="*/ 6 w 162"/>
                  <a:gd name="T33" fmla="*/ 114 h 126"/>
                  <a:gd name="T34" fmla="*/ 12 w 162"/>
                  <a:gd name="T35" fmla="*/ 114 h 126"/>
                  <a:gd name="T36" fmla="*/ 30 w 162"/>
                  <a:gd name="T37" fmla="*/ 102 h 126"/>
                  <a:gd name="T38" fmla="*/ 42 w 162"/>
                  <a:gd name="T39" fmla="*/ 108 h 126"/>
                  <a:gd name="T40" fmla="*/ 54 w 162"/>
                  <a:gd name="T41" fmla="*/ 108 h 126"/>
                  <a:gd name="T42" fmla="*/ 60 w 162"/>
                  <a:gd name="T43" fmla="*/ 108 h 126"/>
                  <a:gd name="T44" fmla="*/ 72 w 162"/>
                  <a:gd name="T45" fmla="*/ 120 h 126"/>
                  <a:gd name="T46" fmla="*/ 84 w 162"/>
                  <a:gd name="T47" fmla="*/ 120 h 126"/>
                  <a:gd name="T48" fmla="*/ 84 w 162"/>
                  <a:gd name="T49" fmla="*/ 102 h 126"/>
                  <a:gd name="T50" fmla="*/ 96 w 162"/>
                  <a:gd name="T51" fmla="*/ 102 h 126"/>
                  <a:gd name="T52" fmla="*/ 102 w 162"/>
                  <a:gd name="T53" fmla="*/ 108 h 126"/>
                  <a:gd name="T54" fmla="*/ 114 w 162"/>
                  <a:gd name="T55" fmla="*/ 114 h 126"/>
                  <a:gd name="T56" fmla="*/ 126 w 162"/>
                  <a:gd name="T57" fmla="*/ 114 h 126"/>
                  <a:gd name="T58" fmla="*/ 138 w 162"/>
                  <a:gd name="T59" fmla="*/ 120 h 126"/>
                  <a:gd name="T60" fmla="*/ 150 w 162"/>
                  <a:gd name="T61" fmla="*/ 126 h 126"/>
                  <a:gd name="T62" fmla="*/ 150 w 162"/>
                  <a:gd name="T63" fmla="*/ 114 h 126"/>
                  <a:gd name="T64" fmla="*/ 156 w 162"/>
                  <a:gd name="T65" fmla="*/ 102 h 126"/>
                  <a:gd name="T66" fmla="*/ 162 w 162"/>
                  <a:gd name="T67" fmla="*/ 90 h 126"/>
                  <a:gd name="T68" fmla="*/ 150 w 162"/>
                  <a:gd name="T69" fmla="*/ 78 h 126"/>
                  <a:gd name="T70" fmla="*/ 132 w 162"/>
                  <a:gd name="T71" fmla="*/ 78 h 126"/>
                  <a:gd name="T72" fmla="*/ 126 w 162"/>
                  <a:gd name="T73" fmla="*/ 78 h 126"/>
                  <a:gd name="T74" fmla="*/ 132 w 162"/>
                  <a:gd name="T75" fmla="*/ 60 h 126"/>
                  <a:gd name="T76" fmla="*/ 126 w 162"/>
                  <a:gd name="T77" fmla="*/ 54 h 126"/>
                  <a:gd name="T78" fmla="*/ 120 w 162"/>
                  <a:gd name="T79" fmla="*/ 42 h 126"/>
                  <a:gd name="T80" fmla="*/ 108 w 162"/>
                  <a:gd name="T81" fmla="*/ 30 h 126"/>
                  <a:gd name="T82" fmla="*/ 96 w 162"/>
                  <a:gd name="T83" fmla="*/ 30 h 126"/>
                  <a:gd name="T84" fmla="*/ 102 w 162"/>
                  <a:gd name="T85" fmla="*/ 12 h 126"/>
                  <a:gd name="T86" fmla="*/ 96 w 162"/>
                  <a:gd name="T87" fmla="*/ 6 h 126"/>
                  <a:gd name="T88" fmla="*/ 84 w 162"/>
                  <a:gd name="T89" fmla="*/ 0 h 12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62"/>
                  <a:gd name="T136" fmla="*/ 0 h 126"/>
                  <a:gd name="T137" fmla="*/ 162 w 162"/>
                  <a:gd name="T138" fmla="*/ 126 h 12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62" h="126">
                    <a:moveTo>
                      <a:pt x="84" y="0"/>
                    </a:moveTo>
                    <a:lnTo>
                      <a:pt x="84" y="6"/>
                    </a:lnTo>
                    <a:lnTo>
                      <a:pt x="78" y="12"/>
                    </a:lnTo>
                    <a:lnTo>
                      <a:pt x="72" y="12"/>
                    </a:lnTo>
                    <a:lnTo>
                      <a:pt x="66" y="18"/>
                    </a:lnTo>
                    <a:lnTo>
                      <a:pt x="60" y="18"/>
                    </a:lnTo>
                    <a:lnTo>
                      <a:pt x="48" y="18"/>
                    </a:lnTo>
                    <a:lnTo>
                      <a:pt x="48" y="12"/>
                    </a:lnTo>
                    <a:lnTo>
                      <a:pt x="42" y="6"/>
                    </a:lnTo>
                    <a:lnTo>
                      <a:pt x="42" y="12"/>
                    </a:lnTo>
                    <a:lnTo>
                      <a:pt x="42" y="18"/>
                    </a:lnTo>
                    <a:lnTo>
                      <a:pt x="36" y="18"/>
                    </a:lnTo>
                    <a:lnTo>
                      <a:pt x="30" y="24"/>
                    </a:lnTo>
                    <a:lnTo>
                      <a:pt x="24" y="30"/>
                    </a:lnTo>
                    <a:lnTo>
                      <a:pt x="18" y="30"/>
                    </a:lnTo>
                    <a:lnTo>
                      <a:pt x="12" y="30"/>
                    </a:lnTo>
                    <a:lnTo>
                      <a:pt x="6" y="36"/>
                    </a:lnTo>
                    <a:lnTo>
                      <a:pt x="6" y="48"/>
                    </a:lnTo>
                    <a:lnTo>
                      <a:pt x="6" y="54"/>
                    </a:lnTo>
                    <a:lnTo>
                      <a:pt x="6" y="66"/>
                    </a:lnTo>
                    <a:lnTo>
                      <a:pt x="12" y="66"/>
                    </a:lnTo>
                    <a:lnTo>
                      <a:pt x="12" y="72"/>
                    </a:lnTo>
                    <a:lnTo>
                      <a:pt x="6" y="78"/>
                    </a:lnTo>
                    <a:lnTo>
                      <a:pt x="6" y="90"/>
                    </a:lnTo>
                    <a:lnTo>
                      <a:pt x="6" y="96"/>
                    </a:lnTo>
                    <a:lnTo>
                      <a:pt x="6" y="102"/>
                    </a:lnTo>
                    <a:lnTo>
                      <a:pt x="0" y="102"/>
                    </a:lnTo>
                    <a:lnTo>
                      <a:pt x="0" y="108"/>
                    </a:lnTo>
                    <a:lnTo>
                      <a:pt x="6" y="114"/>
                    </a:lnTo>
                    <a:lnTo>
                      <a:pt x="12" y="114"/>
                    </a:lnTo>
                    <a:lnTo>
                      <a:pt x="18" y="108"/>
                    </a:lnTo>
                    <a:lnTo>
                      <a:pt x="30" y="102"/>
                    </a:lnTo>
                    <a:lnTo>
                      <a:pt x="36" y="108"/>
                    </a:lnTo>
                    <a:lnTo>
                      <a:pt x="42" y="108"/>
                    </a:lnTo>
                    <a:lnTo>
                      <a:pt x="48" y="108"/>
                    </a:lnTo>
                    <a:lnTo>
                      <a:pt x="54" y="108"/>
                    </a:lnTo>
                    <a:lnTo>
                      <a:pt x="60" y="108"/>
                    </a:lnTo>
                    <a:lnTo>
                      <a:pt x="66" y="108"/>
                    </a:lnTo>
                    <a:lnTo>
                      <a:pt x="72" y="120"/>
                    </a:lnTo>
                    <a:lnTo>
                      <a:pt x="78" y="120"/>
                    </a:lnTo>
                    <a:lnTo>
                      <a:pt x="84" y="120"/>
                    </a:lnTo>
                    <a:lnTo>
                      <a:pt x="78" y="108"/>
                    </a:lnTo>
                    <a:lnTo>
                      <a:pt x="84" y="102"/>
                    </a:lnTo>
                    <a:lnTo>
                      <a:pt x="90" y="102"/>
                    </a:lnTo>
                    <a:lnTo>
                      <a:pt x="96" y="102"/>
                    </a:lnTo>
                    <a:lnTo>
                      <a:pt x="96" y="108"/>
                    </a:lnTo>
                    <a:lnTo>
                      <a:pt x="102" y="108"/>
                    </a:lnTo>
                    <a:lnTo>
                      <a:pt x="108" y="114"/>
                    </a:lnTo>
                    <a:lnTo>
                      <a:pt x="114" y="114"/>
                    </a:lnTo>
                    <a:lnTo>
                      <a:pt x="126" y="114"/>
                    </a:lnTo>
                    <a:lnTo>
                      <a:pt x="132" y="114"/>
                    </a:lnTo>
                    <a:lnTo>
                      <a:pt x="138" y="120"/>
                    </a:lnTo>
                    <a:lnTo>
                      <a:pt x="138" y="126"/>
                    </a:lnTo>
                    <a:lnTo>
                      <a:pt x="150" y="126"/>
                    </a:lnTo>
                    <a:lnTo>
                      <a:pt x="150" y="120"/>
                    </a:lnTo>
                    <a:lnTo>
                      <a:pt x="150" y="114"/>
                    </a:lnTo>
                    <a:lnTo>
                      <a:pt x="156" y="102"/>
                    </a:lnTo>
                    <a:lnTo>
                      <a:pt x="162" y="96"/>
                    </a:lnTo>
                    <a:lnTo>
                      <a:pt x="162" y="90"/>
                    </a:lnTo>
                    <a:lnTo>
                      <a:pt x="156" y="84"/>
                    </a:lnTo>
                    <a:lnTo>
                      <a:pt x="150" y="78"/>
                    </a:lnTo>
                    <a:lnTo>
                      <a:pt x="138" y="78"/>
                    </a:lnTo>
                    <a:lnTo>
                      <a:pt x="132" y="78"/>
                    </a:lnTo>
                    <a:lnTo>
                      <a:pt x="126" y="78"/>
                    </a:lnTo>
                    <a:lnTo>
                      <a:pt x="126" y="66"/>
                    </a:lnTo>
                    <a:lnTo>
                      <a:pt x="132" y="60"/>
                    </a:lnTo>
                    <a:lnTo>
                      <a:pt x="132" y="54"/>
                    </a:lnTo>
                    <a:lnTo>
                      <a:pt x="126" y="54"/>
                    </a:lnTo>
                    <a:lnTo>
                      <a:pt x="126" y="48"/>
                    </a:lnTo>
                    <a:lnTo>
                      <a:pt x="120" y="42"/>
                    </a:lnTo>
                    <a:lnTo>
                      <a:pt x="114" y="36"/>
                    </a:lnTo>
                    <a:lnTo>
                      <a:pt x="108" y="30"/>
                    </a:lnTo>
                    <a:lnTo>
                      <a:pt x="102" y="30"/>
                    </a:lnTo>
                    <a:lnTo>
                      <a:pt x="96" y="30"/>
                    </a:lnTo>
                    <a:lnTo>
                      <a:pt x="96" y="18"/>
                    </a:lnTo>
                    <a:lnTo>
                      <a:pt x="102" y="12"/>
                    </a:lnTo>
                    <a:lnTo>
                      <a:pt x="102" y="6"/>
                    </a:lnTo>
                    <a:lnTo>
                      <a:pt x="96" y="6"/>
                    </a:lnTo>
                    <a:lnTo>
                      <a:pt x="90" y="0"/>
                    </a:lnTo>
                    <a:lnTo>
                      <a:pt x="84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89" name="Freeform 86"/>
              <p:cNvSpPr>
                <a:spLocks/>
              </p:cNvSpPr>
              <p:nvPr/>
            </p:nvSpPr>
            <p:spPr bwMode="auto">
              <a:xfrm>
                <a:off x="1032" y="966"/>
                <a:ext cx="138" cy="138"/>
              </a:xfrm>
              <a:custGeom>
                <a:avLst/>
                <a:gdLst>
                  <a:gd name="T0" fmla="*/ 96 w 138"/>
                  <a:gd name="T1" fmla="*/ 6 h 138"/>
                  <a:gd name="T2" fmla="*/ 84 w 138"/>
                  <a:gd name="T3" fmla="*/ 12 h 138"/>
                  <a:gd name="T4" fmla="*/ 84 w 138"/>
                  <a:gd name="T5" fmla="*/ 24 h 138"/>
                  <a:gd name="T6" fmla="*/ 72 w 138"/>
                  <a:gd name="T7" fmla="*/ 24 h 138"/>
                  <a:gd name="T8" fmla="*/ 66 w 138"/>
                  <a:gd name="T9" fmla="*/ 30 h 138"/>
                  <a:gd name="T10" fmla="*/ 60 w 138"/>
                  <a:gd name="T11" fmla="*/ 42 h 138"/>
                  <a:gd name="T12" fmla="*/ 48 w 138"/>
                  <a:gd name="T13" fmla="*/ 36 h 138"/>
                  <a:gd name="T14" fmla="*/ 42 w 138"/>
                  <a:gd name="T15" fmla="*/ 42 h 138"/>
                  <a:gd name="T16" fmla="*/ 30 w 138"/>
                  <a:gd name="T17" fmla="*/ 54 h 138"/>
                  <a:gd name="T18" fmla="*/ 24 w 138"/>
                  <a:gd name="T19" fmla="*/ 66 h 138"/>
                  <a:gd name="T20" fmla="*/ 18 w 138"/>
                  <a:gd name="T21" fmla="*/ 60 h 138"/>
                  <a:gd name="T22" fmla="*/ 12 w 138"/>
                  <a:gd name="T23" fmla="*/ 48 h 138"/>
                  <a:gd name="T24" fmla="*/ 6 w 138"/>
                  <a:gd name="T25" fmla="*/ 54 h 138"/>
                  <a:gd name="T26" fmla="*/ 0 w 138"/>
                  <a:gd name="T27" fmla="*/ 72 h 138"/>
                  <a:gd name="T28" fmla="*/ 12 w 138"/>
                  <a:gd name="T29" fmla="*/ 84 h 138"/>
                  <a:gd name="T30" fmla="*/ 12 w 138"/>
                  <a:gd name="T31" fmla="*/ 96 h 138"/>
                  <a:gd name="T32" fmla="*/ 12 w 138"/>
                  <a:gd name="T33" fmla="*/ 108 h 138"/>
                  <a:gd name="T34" fmla="*/ 30 w 138"/>
                  <a:gd name="T35" fmla="*/ 126 h 138"/>
                  <a:gd name="T36" fmla="*/ 36 w 138"/>
                  <a:gd name="T37" fmla="*/ 120 h 138"/>
                  <a:gd name="T38" fmla="*/ 42 w 138"/>
                  <a:gd name="T39" fmla="*/ 120 h 138"/>
                  <a:gd name="T40" fmla="*/ 48 w 138"/>
                  <a:gd name="T41" fmla="*/ 126 h 138"/>
                  <a:gd name="T42" fmla="*/ 60 w 138"/>
                  <a:gd name="T43" fmla="*/ 138 h 138"/>
                  <a:gd name="T44" fmla="*/ 72 w 138"/>
                  <a:gd name="T45" fmla="*/ 126 h 138"/>
                  <a:gd name="T46" fmla="*/ 78 w 138"/>
                  <a:gd name="T47" fmla="*/ 114 h 138"/>
                  <a:gd name="T48" fmla="*/ 90 w 138"/>
                  <a:gd name="T49" fmla="*/ 120 h 138"/>
                  <a:gd name="T50" fmla="*/ 96 w 138"/>
                  <a:gd name="T51" fmla="*/ 138 h 138"/>
                  <a:gd name="T52" fmla="*/ 126 w 138"/>
                  <a:gd name="T53" fmla="*/ 138 h 138"/>
                  <a:gd name="T54" fmla="*/ 132 w 138"/>
                  <a:gd name="T55" fmla="*/ 132 h 138"/>
                  <a:gd name="T56" fmla="*/ 132 w 138"/>
                  <a:gd name="T57" fmla="*/ 114 h 138"/>
                  <a:gd name="T58" fmla="*/ 114 w 138"/>
                  <a:gd name="T59" fmla="*/ 96 h 138"/>
                  <a:gd name="T60" fmla="*/ 102 w 138"/>
                  <a:gd name="T61" fmla="*/ 84 h 138"/>
                  <a:gd name="T62" fmla="*/ 102 w 138"/>
                  <a:gd name="T63" fmla="*/ 66 h 138"/>
                  <a:gd name="T64" fmla="*/ 114 w 138"/>
                  <a:gd name="T65" fmla="*/ 66 h 138"/>
                  <a:gd name="T66" fmla="*/ 114 w 138"/>
                  <a:gd name="T67" fmla="*/ 54 h 138"/>
                  <a:gd name="T68" fmla="*/ 114 w 138"/>
                  <a:gd name="T69" fmla="*/ 42 h 138"/>
                  <a:gd name="T70" fmla="*/ 102 w 138"/>
                  <a:gd name="T71" fmla="*/ 24 h 138"/>
                  <a:gd name="T72" fmla="*/ 108 w 138"/>
                  <a:gd name="T73" fmla="*/ 18 h 138"/>
                  <a:gd name="T74" fmla="*/ 114 w 138"/>
                  <a:gd name="T75" fmla="*/ 6 h 138"/>
                  <a:gd name="T76" fmla="*/ 102 w 138"/>
                  <a:gd name="T77" fmla="*/ 6 h 13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38"/>
                  <a:gd name="T118" fmla="*/ 0 h 138"/>
                  <a:gd name="T119" fmla="*/ 138 w 138"/>
                  <a:gd name="T120" fmla="*/ 138 h 138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38" h="138">
                    <a:moveTo>
                      <a:pt x="102" y="6"/>
                    </a:moveTo>
                    <a:lnTo>
                      <a:pt x="96" y="6"/>
                    </a:lnTo>
                    <a:lnTo>
                      <a:pt x="84" y="12"/>
                    </a:lnTo>
                    <a:lnTo>
                      <a:pt x="84" y="18"/>
                    </a:lnTo>
                    <a:lnTo>
                      <a:pt x="84" y="24"/>
                    </a:lnTo>
                    <a:lnTo>
                      <a:pt x="78" y="24"/>
                    </a:lnTo>
                    <a:lnTo>
                      <a:pt x="72" y="24"/>
                    </a:lnTo>
                    <a:lnTo>
                      <a:pt x="66" y="24"/>
                    </a:lnTo>
                    <a:lnTo>
                      <a:pt x="66" y="30"/>
                    </a:lnTo>
                    <a:lnTo>
                      <a:pt x="66" y="36"/>
                    </a:lnTo>
                    <a:lnTo>
                      <a:pt x="60" y="42"/>
                    </a:lnTo>
                    <a:lnTo>
                      <a:pt x="54" y="36"/>
                    </a:lnTo>
                    <a:lnTo>
                      <a:pt x="48" y="36"/>
                    </a:lnTo>
                    <a:lnTo>
                      <a:pt x="42" y="36"/>
                    </a:lnTo>
                    <a:lnTo>
                      <a:pt x="42" y="42"/>
                    </a:lnTo>
                    <a:lnTo>
                      <a:pt x="42" y="48"/>
                    </a:lnTo>
                    <a:lnTo>
                      <a:pt x="30" y="54"/>
                    </a:lnTo>
                    <a:lnTo>
                      <a:pt x="24" y="66"/>
                    </a:lnTo>
                    <a:lnTo>
                      <a:pt x="18" y="60"/>
                    </a:lnTo>
                    <a:lnTo>
                      <a:pt x="12" y="54"/>
                    </a:lnTo>
                    <a:lnTo>
                      <a:pt x="12" y="48"/>
                    </a:lnTo>
                    <a:lnTo>
                      <a:pt x="6" y="42"/>
                    </a:lnTo>
                    <a:lnTo>
                      <a:pt x="6" y="54"/>
                    </a:lnTo>
                    <a:lnTo>
                      <a:pt x="0" y="66"/>
                    </a:lnTo>
                    <a:lnTo>
                      <a:pt x="0" y="72"/>
                    </a:lnTo>
                    <a:lnTo>
                      <a:pt x="6" y="78"/>
                    </a:lnTo>
                    <a:lnTo>
                      <a:pt x="12" y="84"/>
                    </a:lnTo>
                    <a:lnTo>
                      <a:pt x="12" y="90"/>
                    </a:lnTo>
                    <a:lnTo>
                      <a:pt x="12" y="96"/>
                    </a:lnTo>
                    <a:lnTo>
                      <a:pt x="12" y="102"/>
                    </a:lnTo>
                    <a:lnTo>
                      <a:pt x="12" y="108"/>
                    </a:lnTo>
                    <a:lnTo>
                      <a:pt x="24" y="114"/>
                    </a:lnTo>
                    <a:lnTo>
                      <a:pt x="30" y="126"/>
                    </a:lnTo>
                    <a:lnTo>
                      <a:pt x="36" y="120"/>
                    </a:lnTo>
                    <a:lnTo>
                      <a:pt x="42" y="114"/>
                    </a:lnTo>
                    <a:lnTo>
                      <a:pt x="42" y="120"/>
                    </a:lnTo>
                    <a:lnTo>
                      <a:pt x="48" y="126"/>
                    </a:lnTo>
                    <a:lnTo>
                      <a:pt x="48" y="132"/>
                    </a:lnTo>
                    <a:lnTo>
                      <a:pt x="60" y="138"/>
                    </a:lnTo>
                    <a:lnTo>
                      <a:pt x="66" y="132"/>
                    </a:lnTo>
                    <a:lnTo>
                      <a:pt x="72" y="126"/>
                    </a:lnTo>
                    <a:lnTo>
                      <a:pt x="72" y="114"/>
                    </a:lnTo>
                    <a:lnTo>
                      <a:pt x="78" y="114"/>
                    </a:lnTo>
                    <a:lnTo>
                      <a:pt x="84" y="114"/>
                    </a:lnTo>
                    <a:lnTo>
                      <a:pt x="90" y="120"/>
                    </a:lnTo>
                    <a:lnTo>
                      <a:pt x="90" y="126"/>
                    </a:lnTo>
                    <a:lnTo>
                      <a:pt x="96" y="138"/>
                    </a:lnTo>
                    <a:lnTo>
                      <a:pt x="114" y="138"/>
                    </a:lnTo>
                    <a:lnTo>
                      <a:pt x="126" y="138"/>
                    </a:lnTo>
                    <a:lnTo>
                      <a:pt x="126" y="132"/>
                    </a:lnTo>
                    <a:lnTo>
                      <a:pt x="132" y="132"/>
                    </a:lnTo>
                    <a:lnTo>
                      <a:pt x="138" y="126"/>
                    </a:lnTo>
                    <a:lnTo>
                      <a:pt x="132" y="114"/>
                    </a:lnTo>
                    <a:lnTo>
                      <a:pt x="120" y="102"/>
                    </a:lnTo>
                    <a:lnTo>
                      <a:pt x="114" y="96"/>
                    </a:lnTo>
                    <a:lnTo>
                      <a:pt x="108" y="90"/>
                    </a:lnTo>
                    <a:lnTo>
                      <a:pt x="102" y="84"/>
                    </a:lnTo>
                    <a:lnTo>
                      <a:pt x="102" y="72"/>
                    </a:lnTo>
                    <a:lnTo>
                      <a:pt x="102" y="66"/>
                    </a:lnTo>
                    <a:lnTo>
                      <a:pt x="108" y="66"/>
                    </a:lnTo>
                    <a:lnTo>
                      <a:pt x="114" y="66"/>
                    </a:lnTo>
                    <a:lnTo>
                      <a:pt x="114" y="60"/>
                    </a:lnTo>
                    <a:lnTo>
                      <a:pt x="114" y="54"/>
                    </a:lnTo>
                    <a:lnTo>
                      <a:pt x="120" y="48"/>
                    </a:lnTo>
                    <a:lnTo>
                      <a:pt x="114" y="42"/>
                    </a:lnTo>
                    <a:lnTo>
                      <a:pt x="102" y="30"/>
                    </a:lnTo>
                    <a:lnTo>
                      <a:pt x="102" y="24"/>
                    </a:lnTo>
                    <a:lnTo>
                      <a:pt x="102" y="18"/>
                    </a:lnTo>
                    <a:lnTo>
                      <a:pt x="108" y="18"/>
                    </a:lnTo>
                    <a:lnTo>
                      <a:pt x="114" y="12"/>
                    </a:lnTo>
                    <a:lnTo>
                      <a:pt x="114" y="6"/>
                    </a:lnTo>
                    <a:lnTo>
                      <a:pt x="114" y="0"/>
                    </a:lnTo>
                    <a:lnTo>
                      <a:pt x="102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90" name="Freeform 87"/>
              <p:cNvSpPr>
                <a:spLocks/>
              </p:cNvSpPr>
              <p:nvPr/>
            </p:nvSpPr>
            <p:spPr bwMode="auto">
              <a:xfrm>
                <a:off x="1170" y="1086"/>
                <a:ext cx="6" cy="6"/>
              </a:xfrm>
              <a:custGeom>
                <a:avLst/>
                <a:gdLst>
                  <a:gd name="T0" fmla="*/ 0 w 6"/>
                  <a:gd name="T1" fmla="*/ 0 h 6"/>
                  <a:gd name="T2" fmla="*/ 6 w 6"/>
                  <a:gd name="T3" fmla="*/ 6 h 6"/>
                  <a:gd name="T4" fmla="*/ 6 w 6"/>
                  <a:gd name="T5" fmla="*/ 0 h 6"/>
                  <a:gd name="T6" fmla="*/ 6 w 6"/>
                  <a:gd name="T7" fmla="*/ 0 h 6"/>
                  <a:gd name="T8" fmla="*/ 0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0" y="0"/>
                    </a:move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91" name="Freeform 88"/>
              <p:cNvSpPr>
                <a:spLocks/>
              </p:cNvSpPr>
              <p:nvPr/>
            </p:nvSpPr>
            <p:spPr bwMode="auto">
              <a:xfrm>
                <a:off x="732" y="882"/>
                <a:ext cx="6" cy="6"/>
              </a:xfrm>
              <a:custGeom>
                <a:avLst/>
                <a:gdLst>
                  <a:gd name="T0" fmla="*/ 0 w 6"/>
                  <a:gd name="T1" fmla="*/ 6 h 6"/>
                  <a:gd name="T2" fmla="*/ 6 w 6"/>
                  <a:gd name="T3" fmla="*/ 6 h 6"/>
                  <a:gd name="T4" fmla="*/ 6 w 6"/>
                  <a:gd name="T5" fmla="*/ 6 h 6"/>
                  <a:gd name="T6" fmla="*/ 6 w 6"/>
                  <a:gd name="T7" fmla="*/ 0 h 6"/>
                  <a:gd name="T8" fmla="*/ 0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0" y="6"/>
                    </a:move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92" name="Freeform 89"/>
              <p:cNvSpPr>
                <a:spLocks/>
              </p:cNvSpPr>
              <p:nvPr/>
            </p:nvSpPr>
            <p:spPr bwMode="auto">
              <a:xfrm>
                <a:off x="720" y="864"/>
                <a:ext cx="1" cy="12"/>
              </a:xfrm>
              <a:custGeom>
                <a:avLst/>
                <a:gdLst>
                  <a:gd name="T0" fmla="*/ 0 w 1"/>
                  <a:gd name="T1" fmla="*/ 6 h 12"/>
                  <a:gd name="T2" fmla="*/ 0 w 1"/>
                  <a:gd name="T3" fmla="*/ 12 h 12"/>
                  <a:gd name="T4" fmla="*/ 0 w 1"/>
                  <a:gd name="T5" fmla="*/ 12 h 12"/>
                  <a:gd name="T6" fmla="*/ 0 w 1"/>
                  <a:gd name="T7" fmla="*/ 12 h 12"/>
                  <a:gd name="T8" fmla="*/ 0 w 1"/>
                  <a:gd name="T9" fmla="*/ 6 h 12"/>
                  <a:gd name="T10" fmla="*/ 0 w 1"/>
                  <a:gd name="T11" fmla="*/ 0 h 12"/>
                  <a:gd name="T12" fmla="*/ 0 w 1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2"/>
                  <a:gd name="T23" fmla="*/ 1 w 1"/>
                  <a:gd name="T24" fmla="*/ 12 h 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2">
                    <a:moveTo>
                      <a:pt x="0" y="6"/>
                    </a:move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93" name="Freeform 90"/>
              <p:cNvSpPr>
                <a:spLocks/>
              </p:cNvSpPr>
              <p:nvPr/>
            </p:nvSpPr>
            <p:spPr bwMode="auto">
              <a:xfrm>
                <a:off x="1578" y="1800"/>
                <a:ext cx="810" cy="624"/>
              </a:xfrm>
              <a:custGeom>
                <a:avLst/>
                <a:gdLst>
                  <a:gd name="T0" fmla="*/ 192 w 810"/>
                  <a:gd name="T1" fmla="*/ 30 h 624"/>
                  <a:gd name="T2" fmla="*/ 138 w 810"/>
                  <a:gd name="T3" fmla="*/ 36 h 624"/>
                  <a:gd name="T4" fmla="*/ 84 w 810"/>
                  <a:gd name="T5" fmla="*/ 54 h 624"/>
                  <a:gd name="T6" fmla="*/ 66 w 810"/>
                  <a:gd name="T7" fmla="*/ 102 h 624"/>
                  <a:gd name="T8" fmla="*/ 78 w 810"/>
                  <a:gd name="T9" fmla="*/ 144 h 624"/>
                  <a:gd name="T10" fmla="*/ 78 w 810"/>
                  <a:gd name="T11" fmla="*/ 180 h 624"/>
                  <a:gd name="T12" fmla="*/ 90 w 810"/>
                  <a:gd name="T13" fmla="*/ 234 h 624"/>
                  <a:gd name="T14" fmla="*/ 150 w 810"/>
                  <a:gd name="T15" fmla="*/ 252 h 624"/>
                  <a:gd name="T16" fmla="*/ 168 w 810"/>
                  <a:gd name="T17" fmla="*/ 276 h 624"/>
                  <a:gd name="T18" fmla="*/ 192 w 810"/>
                  <a:gd name="T19" fmla="*/ 306 h 624"/>
                  <a:gd name="T20" fmla="*/ 156 w 810"/>
                  <a:gd name="T21" fmla="*/ 330 h 624"/>
                  <a:gd name="T22" fmla="*/ 96 w 810"/>
                  <a:gd name="T23" fmla="*/ 360 h 624"/>
                  <a:gd name="T24" fmla="*/ 90 w 810"/>
                  <a:gd name="T25" fmla="*/ 390 h 624"/>
                  <a:gd name="T26" fmla="*/ 114 w 810"/>
                  <a:gd name="T27" fmla="*/ 414 h 624"/>
                  <a:gd name="T28" fmla="*/ 78 w 810"/>
                  <a:gd name="T29" fmla="*/ 438 h 624"/>
                  <a:gd name="T30" fmla="*/ 60 w 810"/>
                  <a:gd name="T31" fmla="*/ 462 h 624"/>
                  <a:gd name="T32" fmla="*/ 36 w 810"/>
                  <a:gd name="T33" fmla="*/ 444 h 624"/>
                  <a:gd name="T34" fmla="*/ 12 w 810"/>
                  <a:gd name="T35" fmla="*/ 456 h 624"/>
                  <a:gd name="T36" fmla="*/ 18 w 810"/>
                  <a:gd name="T37" fmla="*/ 492 h 624"/>
                  <a:gd name="T38" fmla="*/ 18 w 810"/>
                  <a:gd name="T39" fmla="*/ 528 h 624"/>
                  <a:gd name="T40" fmla="*/ 42 w 810"/>
                  <a:gd name="T41" fmla="*/ 558 h 624"/>
                  <a:gd name="T42" fmla="*/ 90 w 810"/>
                  <a:gd name="T43" fmla="*/ 582 h 624"/>
                  <a:gd name="T44" fmla="*/ 120 w 810"/>
                  <a:gd name="T45" fmla="*/ 624 h 624"/>
                  <a:gd name="T46" fmla="*/ 138 w 810"/>
                  <a:gd name="T47" fmla="*/ 570 h 624"/>
                  <a:gd name="T48" fmla="*/ 192 w 810"/>
                  <a:gd name="T49" fmla="*/ 528 h 624"/>
                  <a:gd name="T50" fmla="*/ 246 w 810"/>
                  <a:gd name="T51" fmla="*/ 504 h 624"/>
                  <a:gd name="T52" fmla="*/ 300 w 810"/>
                  <a:gd name="T53" fmla="*/ 504 h 624"/>
                  <a:gd name="T54" fmla="*/ 336 w 810"/>
                  <a:gd name="T55" fmla="*/ 480 h 624"/>
                  <a:gd name="T56" fmla="*/ 372 w 810"/>
                  <a:gd name="T57" fmla="*/ 450 h 624"/>
                  <a:gd name="T58" fmla="*/ 396 w 810"/>
                  <a:gd name="T59" fmla="*/ 420 h 624"/>
                  <a:gd name="T60" fmla="*/ 432 w 810"/>
                  <a:gd name="T61" fmla="*/ 414 h 624"/>
                  <a:gd name="T62" fmla="*/ 492 w 810"/>
                  <a:gd name="T63" fmla="*/ 384 h 624"/>
                  <a:gd name="T64" fmla="*/ 528 w 810"/>
                  <a:gd name="T65" fmla="*/ 354 h 624"/>
                  <a:gd name="T66" fmla="*/ 570 w 810"/>
                  <a:gd name="T67" fmla="*/ 342 h 624"/>
                  <a:gd name="T68" fmla="*/ 612 w 810"/>
                  <a:gd name="T69" fmla="*/ 318 h 624"/>
                  <a:gd name="T70" fmla="*/ 648 w 810"/>
                  <a:gd name="T71" fmla="*/ 288 h 624"/>
                  <a:gd name="T72" fmla="*/ 624 w 810"/>
                  <a:gd name="T73" fmla="*/ 240 h 624"/>
                  <a:gd name="T74" fmla="*/ 678 w 810"/>
                  <a:gd name="T75" fmla="*/ 252 h 624"/>
                  <a:gd name="T76" fmla="*/ 708 w 810"/>
                  <a:gd name="T77" fmla="*/ 294 h 624"/>
                  <a:gd name="T78" fmla="*/ 732 w 810"/>
                  <a:gd name="T79" fmla="*/ 324 h 624"/>
                  <a:gd name="T80" fmla="*/ 774 w 810"/>
                  <a:gd name="T81" fmla="*/ 288 h 624"/>
                  <a:gd name="T82" fmla="*/ 798 w 810"/>
                  <a:gd name="T83" fmla="*/ 222 h 624"/>
                  <a:gd name="T84" fmla="*/ 804 w 810"/>
                  <a:gd name="T85" fmla="*/ 156 h 624"/>
                  <a:gd name="T86" fmla="*/ 786 w 810"/>
                  <a:gd name="T87" fmla="*/ 90 h 624"/>
                  <a:gd name="T88" fmla="*/ 744 w 810"/>
                  <a:gd name="T89" fmla="*/ 54 h 624"/>
                  <a:gd name="T90" fmla="*/ 708 w 810"/>
                  <a:gd name="T91" fmla="*/ 30 h 624"/>
                  <a:gd name="T92" fmla="*/ 666 w 810"/>
                  <a:gd name="T93" fmla="*/ 30 h 624"/>
                  <a:gd name="T94" fmla="*/ 582 w 810"/>
                  <a:gd name="T95" fmla="*/ 42 h 624"/>
                  <a:gd name="T96" fmla="*/ 546 w 810"/>
                  <a:gd name="T97" fmla="*/ 102 h 624"/>
                  <a:gd name="T98" fmla="*/ 504 w 810"/>
                  <a:gd name="T99" fmla="*/ 114 h 624"/>
                  <a:gd name="T100" fmla="*/ 444 w 810"/>
                  <a:gd name="T101" fmla="*/ 126 h 624"/>
                  <a:gd name="T102" fmla="*/ 390 w 810"/>
                  <a:gd name="T103" fmla="*/ 102 h 624"/>
                  <a:gd name="T104" fmla="*/ 336 w 810"/>
                  <a:gd name="T105" fmla="*/ 114 h 624"/>
                  <a:gd name="T106" fmla="*/ 330 w 810"/>
                  <a:gd name="T107" fmla="*/ 60 h 624"/>
                  <a:gd name="T108" fmla="*/ 300 w 810"/>
                  <a:gd name="T109" fmla="*/ 30 h 624"/>
                  <a:gd name="T110" fmla="*/ 258 w 810"/>
                  <a:gd name="T111" fmla="*/ 18 h 62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810"/>
                  <a:gd name="T169" fmla="*/ 0 h 624"/>
                  <a:gd name="T170" fmla="*/ 810 w 810"/>
                  <a:gd name="T171" fmla="*/ 624 h 62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810" h="624">
                    <a:moveTo>
                      <a:pt x="240" y="6"/>
                    </a:moveTo>
                    <a:lnTo>
                      <a:pt x="228" y="12"/>
                    </a:lnTo>
                    <a:lnTo>
                      <a:pt x="222" y="18"/>
                    </a:lnTo>
                    <a:lnTo>
                      <a:pt x="216" y="12"/>
                    </a:lnTo>
                    <a:lnTo>
                      <a:pt x="204" y="12"/>
                    </a:lnTo>
                    <a:lnTo>
                      <a:pt x="198" y="12"/>
                    </a:lnTo>
                    <a:lnTo>
                      <a:pt x="198" y="18"/>
                    </a:lnTo>
                    <a:lnTo>
                      <a:pt x="192" y="30"/>
                    </a:lnTo>
                    <a:lnTo>
                      <a:pt x="180" y="30"/>
                    </a:lnTo>
                    <a:lnTo>
                      <a:pt x="174" y="30"/>
                    </a:lnTo>
                    <a:lnTo>
                      <a:pt x="168" y="30"/>
                    </a:lnTo>
                    <a:lnTo>
                      <a:pt x="156" y="36"/>
                    </a:lnTo>
                    <a:lnTo>
                      <a:pt x="150" y="36"/>
                    </a:lnTo>
                    <a:lnTo>
                      <a:pt x="138" y="36"/>
                    </a:lnTo>
                    <a:lnTo>
                      <a:pt x="132" y="36"/>
                    </a:lnTo>
                    <a:lnTo>
                      <a:pt x="132" y="42"/>
                    </a:lnTo>
                    <a:lnTo>
                      <a:pt x="120" y="42"/>
                    </a:lnTo>
                    <a:lnTo>
                      <a:pt x="108" y="48"/>
                    </a:lnTo>
                    <a:lnTo>
                      <a:pt x="108" y="54"/>
                    </a:lnTo>
                    <a:lnTo>
                      <a:pt x="96" y="54"/>
                    </a:lnTo>
                    <a:lnTo>
                      <a:pt x="84" y="54"/>
                    </a:lnTo>
                    <a:lnTo>
                      <a:pt x="84" y="60"/>
                    </a:lnTo>
                    <a:lnTo>
                      <a:pt x="78" y="66"/>
                    </a:lnTo>
                    <a:lnTo>
                      <a:pt x="72" y="72"/>
                    </a:lnTo>
                    <a:lnTo>
                      <a:pt x="78" y="78"/>
                    </a:lnTo>
                    <a:lnTo>
                      <a:pt x="78" y="84"/>
                    </a:lnTo>
                    <a:lnTo>
                      <a:pt x="78" y="90"/>
                    </a:lnTo>
                    <a:lnTo>
                      <a:pt x="72" y="96"/>
                    </a:lnTo>
                    <a:lnTo>
                      <a:pt x="66" y="102"/>
                    </a:lnTo>
                    <a:lnTo>
                      <a:pt x="72" y="108"/>
                    </a:lnTo>
                    <a:lnTo>
                      <a:pt x="72" y="114"/>
                    </a:lnTo>
                    <a:lnTo>
                      <a:pt x="72" y="126"/>
                    </a:lnTo>
                    <a:lnTo>
                      <a:pt x="78" y="126"/>
                    </a:lnTo>
                    <a:lnTo>
                      <a:pt x="78" y="132"/>
                    </a:lnTo>
                    <a:lnTo>
                      <a:pt x="78" y="138"/>
                    </a:lnTo>
                    <a:lnTo>
                      <a:pt x="78" y="144"/>
                    </a:lnTo>
                    <a:lnTo>
                      <a:pt x="78" y="150"/>
                    </a:lnTo>
                    <a:lnTo>
                      <a:pt x="72" y="150"/>
                    </a:lnTo>
                    <a:lnTo>
                      <a:pt x="66" y="156"/>
                    </a:lnTo>
                    <a:lnTo>
                      <a:pt x="72" y="162"/>
                    </a:lnTo>
                    <a:lnTo>
                      <a:pt x="72" y="168"/>
                    </a:lnTo>
                    <a:lnTo>
                      <a:pt x="72" y="174"/>
                    </a:lnTo>
                    <a:lnTo>
                      <a:pt x="72" y="180"/>
                    </a:lnTo>
                    <a:lnTo>
                      <a:pt x="78" y="180"/>
                    </a:lnTo>
                    <a:lnTo>
                      <a:pt x="78" y="186"/>
                    </a:lnTo>
                    <a:lnTo>
                      <a:pt x="78" y="192"/>
                    </a:lnTo>
                    <a:lnTo>
                      <a:pt x="78" y="204"/>
                    </a:lnTo>
                    <a:lnTo>
                      <a:pt x="84" y="210"/>
                    </a:lnTo>
                    <a:lnTo>
                      <a:pt x="84" y="216"/>
                    </a:lnTo>
                    <a:lnTo>
                      <a:pt x="78" y="222"/>
                    </a:lnTo>
                    <a:lnTo>
                      <a:pt x="84" y="228"/>
                    </a:lnTo>
                    <a:lnTo>
                      <a:pt x="90" y="234"/>
                    </a:lnTo>
                    <a:lnTo>
                      <a:pt x="90" y="240"/>
                    </a:lnTo>
                    <a:lnTo>
                      <a:pt x="90" y="246"/>
                    </a:lnTo>
                    <a:lnTo>
                      <a:pt x="102" y="246"/>
                    </a:lnTo>
                    <a:lnTo>
                      <a:pt x="108" y="246"/>
                    </a:lnTo>
                    <a:lnTo>
                      <a:pt x="120" y="246"/>
                    </a:lnTo>
                    <a:lnTo>
                      <a:pt x="132" y="252"/>
                    </a:lnTo>
                    <a:lnTo>
                      <a:pt x="150" y="252"/>
                    </a:lnTo>
                    <a:lnTo>
                      <a:pt x="150" y="258"/>
                    </a:lnTo>
                    <a:lnTo>
                      <a:pt x="156" y="258"/>
                    </a:lnTo>
                    <a:lnTo>
                      <a:pt x="156" y="264"/>
                    </a:lnTo>
                    <a:lnTo>
                      <a:pt x="156" y="270"/>
                    </a:lnTo>
                    <a:lnTo>
                      <a:pt x="162" y="276"/>
                    </a:lnTo>
                    <a:lnTo>
                      <a:pt x="168" y="270"/>
                    </a:lnTo>
                    <a:lnTo>
                      <a:pt x="168" y="276"/>
                    </a:lnTo>
                    <a:lnTo>
                      <a:pt x="174" y="282"/>
                    </a:lnTo>
                    <a:lnTo>
                      <a:pt x="180" y="288"/>
                    </a:lnTo>
                    <a:lnTo>
                      <a:pt x="186" y="288"/>
                    </a:lnTo>
                    <a:lnTo>
                      <a:pt x="192" y="294"/>
                    </a:lnTo>
                    <a:lnTo>
                      <a:pt x="192" y="300"/>
                    </a:lnTo>
                    <a:lnTo>
                      <a:pt x="192" y="306"/>
                    </a:lnTo>
                    <a:lnTo>
                      <a:pt x="198" y="312"/>
                    </a:lnTo>
                    <a:lnTo>
                      <a:pt x="198" y="318"/>
                    </a:lnTo>
                    <a:lnTo>
                      <a:pt x="186" y="324"/>
                    </a:lnTo>
                    <a:lnTo>
                      <a:pt x="180" y="324"/>
                    </a:lnTo>
                    <a:lnTo>
                      <a:pt x="174" y="318"/>
                    </a:lnTo>
                    <a:lnTo>
                      <a:pt x="162" y="324"/>
                    </a:lnTo>
                    <a:lnTo>
                      <a:pt x="156" y="330"/>
                    </a:lnTo>
                    <a:lnTo>
                      <a:pt x="150" y="336"/>
                    </a:lnTo>
                    <a:lnTo>
                      <a:pt x="150" y="342"/>
                    </a:lnTo>
                    <a:lnTo>
                      <a:pt x="138" y="348"/>
                    </a:lnTo>
                    <a:lnTo>
                      <a:pt x="126" y="348"/>
                    </a:lnTo>
                    <a:lnTo>
                      <a:pt x="120" y="354"/>
                    </a:lnTo>
                    <a:lnTo>
                      <a:pt x="114" y="360"/>
                    </a:lnTo>
                    <a:lnTo>
                      <a:pt x="102" y="366"/>
                    </a:lnTo>
                    <a:lnTo>
                      <a:pt x="96" y="360"/>
                    </a:lnTo>
                    <a:lnTo>
                      <a:pt x="96" y="366"/>
                    </a:lnTo>
                    <a:lnTo>
                      <a:pt x="102" y="372"/>
                    </a:lnTo>
                    <a:lnTo>
                      <a:pt x="108" y="378"/>
                    </a:lnTo>
                    <a:lnTo>
                      <a:pt x="102" y="384"/>
                    </a:lnTo>
                    <a:lnTo>
                      <a:pt x="96" y="384"/>
                    </a:lnTo>
                    <a:lnTo>
                      <a:pt x="90" y="390"/>
                    </a:lnTo>
                    <a:lnTo>
                      <a:pt x="96" y="390"/>
                    </a:lnTo>
                    <a:lnTo>
                      <a:pt x="102" y="390"/>
                    </a:lnTo>
                    <a:lnTo>
                      <a:pt x="102" y="396"/>
                    </a:lnTo>
                    <a:lnTo>
                      <a:pt x="102" y="408"/>
                    </a:lnTo>
                    <a:lnTo>
                      <a:pt x="102" y="414"/>
                    </a:lnTo>
                    <a:lnTo>
                      <a:pt x="108" y="414"/>
                    </a:lnTo>
                    <a:lnTo>
                      <a:pt x="114" y="414"/>
                    </a:lnTo>
                    <a:lnTo>
                      <a:pt x="114" y="420"/>
                    </a:lnTo>
                    <a:lnTo>
                      <a:pt x="114" y="426"/>
                    </a:lnTo>
                    <a:lnTo>
                      <a:pt x="108" y="432"/>
                    </a:lnTo>
                    <a:lnTo>
                      <a:pt x="96" y="438"/>
                    </a:lnTo>
                    <a:lnTo>
                      <a:pt x="90" y="438"/>
                    </a:lnTo>
                    <a:lnTo>
                      <a:pt x="84" y="444"/>
                    </a:lnTo>
                    <a:lnTo>
                      <a:pt x="78" y="438"/>
                    </a:lnTo>
                    <a:lnTo>
                      <a:pt x="66" y="444"/>
                    </a:lnTo>
                    <a:lnTo>
                      <a:pt x="66" y="456"/>
                    </a:lnTo>
                    <a:lnTo>
                      <a:pt x="72" y="456"/>
                    </a:lnTo>
                    <a:lnTo>
                      <a:pt x="72" y="462"/>
                    </a:lnTo>
                    <a:lnTo>
                      <a:pt x="66" y="462"/>
                    </a:lnTo>
                    <a:lnTo>
                      <a:pt x="60" y="462"/>
                    </a:lnTo>
                    <a:lnTo>
                      <a:pt x="54" y="462"/>
                    </a:lnTo>
                    <a:lnTo>
                      <a:pt x="54" y="468"/>
                    </a:lnTo>
                    <a:lnTo>
                      <a:pt x="48" y="468"/>
                    </a:lnTo>
                    <a:lnTo>
                      <a:pt x="36" y="468"/>
                    </a:lnTo>
                    <a:lnTo>
                      <a:pt x="36" y="462"/>
                    </a:lnTo>
                    <a:lnTo>
                      <a:pt x="42" y="456"/>
                    </a:lnTo>
                    <a:lnTo>
                      <a:pt x="42" y="450"/>
                    </a:lnTo>
                    <a:lnTo>
                      <a:pt x="36" y="444"/>
                    </a:lnTo>
                    <a:lnTo>
                      <a:pt x="36" y="438"/>
                    </a:lnTo>
                    <a:lnTo>
                      <a:pt x="30" y="444"/>
                    </a:lnTo>
                    <a:lnTo>
                      <a:pt x="30" y="450"/>
                    </a:lnTo>
                    <a:lnTo>
                      <a:pt x="24" y="450"/>
                    </a:lnTo>
                    <a:lnTo>
                      <a:pt x="18" y="456"/>
                    </a:lnTo>
                    <a:lnTo>
                      <a:pt x="12" y="456"/>
                    </a:lnTo>
                    <a:lnTo>
                      <a:pt x="12" y="462"/>
                    </a:lnTo>
                    <a:lnTo>
                      <a:pt x="12" y="468"/>
                    </a:lnTo>
                    <a:lnTo>
                      <a:pt x="6" y="468"/>
                    </a:lnTo>
                    <a:lnTo>
                      <a:pt x="6" y="474"/>
                    </a:lnTo>
                    <a:lnTo>
                      <a:pt x="0" y="474"/>
                    </a:lnTo>
                    <a:lnTo>
                      <a:pt x="0" y="480"/>
                    </a:lnTo>
                    <a:lnTo>
                      <a:pt x="12" y="486"/>
                    </a:lnTo>
                    <a:lnTo>
                      <a:pt x="18" y="492"/>
                    </a:lnTo>
                    <a:lnTo>
                      <a:pt x="24" y="504"/>
                    </a:lnTo>
                    <a:lnTo>
                      <a:pt x="12" y="510"/>
                    </a:lnTo>
                    <a:lnTo>
                      <a:pt x="6" y="510"/>
                    </a:lnTo>
                    <a:lnTo>
                      <a:pt x="6" y="516"/>
                    </a:lnTo>
                    <a:lnTo>
                      <a:pt x="12" y="516"/>
                    </a:lnTo>
                    <a:lnTo>
                      <a:pt x="12" y="522"/>
                    </a:lnTo>
                    <a:lnTo>
                      <a:pt x="18" y="522"/>
                    </a:lnTo>
                    <a:lnTo>
                      <a:pt x="18" y="528"/>
                    </a:lnTo>
                    <a:lnTo>
                      <a:pt x="24" y="534"/>
                    </a:lnTo>
                    <a:lnTo>
                      <a:pt x="30" y="534"/>
                    </a:lnTo>
                    <a:lnTo>
                      <a:pt x="30" y="540"/>
                    </a:lnTo>
                    <a:lnTo>
                      <a:pt x="30" y="546"/>
                    </a:lnTo>
                    <a:lnTo>
                      <a:pt x="30" y="552"/>
                    </a:lnTo>
                    <a:lnTo>
                      <a:pt x="36" y="552"/>
                    </a:lnTo>
                    <a:lnTo>
                      <a:pt x="42" y="558"/>
                    </a:lnTo>
                    <a:lnTo>
                      <a:pt x="48" y="558"/>
                    </a:lnTo>
                    <a:lnTo>
                      <a:pt x="54" y="558"/>
                    </a:lnTo>
                    <a:lnTo>
                      <a:pt x="60" y="564"/>
                    </a:lnTo>
                    <a:lnTo>
                      <a:pt x="72" y="564"/>
                    </a:lnTo>
                    <a:lnTo>
                      <a:pt x="84" y="570"/>
                    </a:lnTo>
                    <a:lnTo>
                      <a:pt x="90" y="576"/>
                    </a:lnTo>
                    <a:lnTo>
                      <a:pt x="90" y="582"/>
                    </a:lnTo>
                    <a:lnTo>
                      <a:pt x="96" y="588"/>
                    </a:lnTo>
                    <a:lnTo>
                      <a:pt x="102" y="594"/>
                    </a:lnTo>
                    <a:lnTo>
                      <a:pt x="108" y="600"/>
                    </a:lnTo>
                    <a:lnTo>
                      <a:pt x="108" y="606"/>
                    </a:lnTo>
                    <a:lnTo>
                      <a:pt x="108" y="612"/>
                    </a:lnTo>
                    <a:lnTo>
                      <a:pt x="114" y="618"/>
                    </a:lnTo>
                    <a:lnTo>
                      <a:pt x="120" y="624"/>
                    </a:lnTo>
                    <a:lnTo>
                      <a:pt x="126" y="618"/>
                    </a:lnTo>
                    <a:lnTo>
                      <a:pt x="126" y="612"/>
                    </a:lnTo>
                    <a:lnTo>
                      <a:pt x="120" y="612"/>
                    </a:lnTo>
                    <a:lnTo>
                      <a:pt x="120" y="606"/>
                    </a:lnTo>
                    <a:lnTo>
                      <a:pt x="126" y="594"/>
                    </a:lnTo>
                    <a:lnTo>
                      <a:pt x="132" y="582"/>
                    </a:lnTo>
                    <a:lnTo>
                      <a:pt x="138" y="570"/>
                    </a:lnTo>
                    <a:lnTo>
                      <a:pt x="144" y="564"/>
                    </a:lnTo>
                    <a:lnTo>
                      <a:pt x="150" y="558"/>
                    </a:lnTo>
                    <a:lnTo>
                      <a:pt x="162" y="546"/>
                    </a:lnTo>
                    <a:lnTo>
                      <a:pt x="162" y="540"/>
                    </a:lnTo>
                    <a:lnTo>
                      <a:pt x="168" y="534"/>
                    </a:lnTo>
                    <a:lnTo>
                      <a:pt x="174" y="534"/>
                    </a:lnTo>
                    <a:lnTo>
                      <a:pt x="180" y="528"/>
                    </a:lnTo>
                    <a:lnTo>
                      <a:pt x="192" y="528"/>
                    </a:lnTo>
                    <a:lnTo>
                      <a:pt x="204" y="522"/>
                    </a:lnTo>
                    <a:lnTo>
                      <a:pt x="210" y="528"/>
                    </a:lnTo>
                    <a:lnTo>
                      <a:pt x="222" y="528"/>
                    </a:lnTo>
                    <a:lnTo>
                      <a:pt x="228" y="522"/>
                    </a:lnTo>
                    <a:lnTo>
                      <a:pt x="228" y="516"/>
                    </a:lnTo>
                    <a:lnTo>
                      <a:pt x="234" y="510"/>
                    </a:lnTo>
                    <a:lnTo>
                      <a:pt x="246" y="504"/>
                    </a:lnTo>
                    <a:lnTo>
                      <a:pt x="252" y="504"/>
                    </a:lnTo>
                    <a:lnTo>
                      <a:pt x="258" y="510"/>
                    </a:lnTo>
                    <a:lnTo>
                      <a:pt x="264" y="510"/>
                    </a:lnTo>
                    <a:lnTo>
                      <a:pt x="270" y="516"/>
                    </a:lnTo>
                    <a:lnTo>
                      <a:pt x="276" y="522"/>
                    </a:lnTo>
                    <a:lnTo>
                      <a:pt x="288" y="522"/>
                    </a:lnTo>
                    <a:lnTo>
                      <a:pt x="294" y="510"/>
                    </a:lnTo>
                    <a:lnTo>
                      <a:pt x="300" y="504"/>
                    </a:lnTo>
                    <a:lnTo>
                      <a:pt x="300" y="498"/>
                    </a:lnTo>
                    <a:lnTo>
                      <a:pt x="300" y="492"/>
                    </a:lnTo>
                    <a:lnTo>
                      <a:pt x="300" y="486"/>
                    </a:lnTo>
                    <a:lnTo>
                      <a:pt x="306" y="480"/>
                    </a:lnTo>
                    <a:lnTo>
                      <a:pt x="312" y="486"/>
                    </a:lnTo>
                    <a:lnTo>
                      <a:pt x="318" y="486"/>
                    </a:lnTo>
                    <a:lnTo>
                      <a:pt x="324" y="486"/>
                    </a:lnTo>
                    <a:lnTo>
                      <a:pt x="336" y="480"/>
                    </a:lnTo>
                    <a:lnTo>
                      <a:pt x="348" y="474"/>
                    </a:lnTo>
                    <a:lnTo>
                      <a:pt x="354" y="462"/>
                    </a:lnTo>
                    <a:lnTo>
                      <a:pt x="354" y="456"/>
                    </a:lnTo>
                    <a:lnTo>
                      <a:pt x="354" y="450"/>
                    </a:lnTo>
                    <a:lnTo>
                      <a:pt x="360" y="444"/>
                    </a:lnTo>
                    <a:lnTo>
                      <a:pt x="366" y="444"/>
                    </a:lnTo>
                    <a:lnTo>
                      <a:pt x="372" y="450"/>
                    </a:lnTo>
                    <a:lnTo>
                      <a:pt x="378" y="444"/>
                    </a:lnTo>
                    <a:lnTo>
                      <a:pt x="378" y="438"/>
                    </a:lnTo>
                    <a:lnTo>
                      <a:pt x="384" y="438"/>
                    </a:lnTo>
                    <a:lnTo>
                      <a:pt x="390" y="432"/>
                    </a:lnTo>
                    <a:lnTo>
                      <a:pt x="396" y="426"/>
                    </a:lnTo>
                    <a:lnTo>
                      <a:pt x="396" y="420"/>
                    </a:lnTo>
                    <a:lnTo>
                      <a:pt x="396" y="426"/>
                    </a:lnTo>
                    <a:lnTo>
                      <a:pt x="402" y="432"/>
                    </a:lnTo>
                    <a:lnTo>
                      <a:pt x="408" y="438"/>
                    </a:lnTo>
                    <a:lnTo>
                      <a:pt x="420" y="438"/>
                    </a:lnTo>
                    <a:lnTo>
                      <a:pt x="420" y="432"/>
                    </a:lnTo>
                    <a:lnTo>
                      <a:pt x="426" y="426"/>
                    </a:lnTo>
                    <a:lnTo>
                      <a:pt x="432" y="414"/>
                    </a:lnTo>
                    <a:lnTo>
                      <a:pt x="438" y="402"/>
                    </a:lnTo>
                    <a:lnTo>
                      <a:pt x="432" y="402"/>
                    </a:lnTo>
                    <a:lnTo>
                      <a:pt x="432" y="396"/>
                    </a:lnTo>
                    <a:lnTo>
                      <a:pt x="432" y="390"/>
                    </a:lnTo>
                    <a:lnTo>
                      <a:pt x="444" y="390"/>
                    </a:lnTo>
                    <a:lnTo>
                      <a:pt x="456" y="390"/>
                    </a:lnTo>
                    <a:lnTo>
                      <a:pt x="474" y="384"/>
                    </a:lnTo>
                    <a:lnTo>
                      <a:pt x="492" y="384"/>
                    </a:lnTo>
                    <a:lnTo>
                      <a:pt x="498" y="378"/>
                    </a:lnTo>
                    <a:lnTo>
                      <a:pt x="504" y="384"/>
                    </a:lnTo>
                    <a:lnTo>
                      <a:pt x="510" y="384"/>
                    </a:lnTo>
                    <a:lnTo>
                      <a:pt x="522" y="378"/>
                    </a:lnTo>
                    <a:lnTo>
                      <a:pt x="528" y="372"/>
                    </a:lnTo>
                    <a:lnTo>
                      <a:pt x="528" y="366"/>
                    </a:lnTo>
                    <a:lnTo>
                      <a:pt x="528" y="360"/>
                    </a:lnTo>
                    <a:lnTo>
                      <a:pt x="528" y="354"/>
                    </a:lnTo>
                    <a:lnTo>
                      <a:pt x="534" y="360"/>
                    </a:lnTo>
                    <a:lnTo>
                      <a:pt x="540" y="354"/>
                    </a:lnTo>
                    <a:lnTo>
                      <a:pt x="540" y="348"/>
                    </a:lnTo>
                    <a:lnTo>
                      <a:pt x="540" y="342"/>
                    </a:lnTo>
                    <a:lnTo>
                      <a:pt x="552" y="342"/>
                    </a:lnTo>
                    <a:lnTo>
                      <a:pt x="564" y="348"/>
                    </a:lnTo>
                    <a:lnTo>
                      <a:pt x="570" y="342"/>
                    </a:lnTo>
                    <a:lnTo>
                      <a:pt x="576" y="342"/>
                    </a:lnTo>
                    <a:lnTo>
                      <a:pt x="582" y="336"/>
                    </a:lnTo>
                    <a:lnTo>
                      <a:pt x="594" y="330"/>
                    </a:lnTo>
                    <a:lnTo>
                      <a:pt x="606" y="324"/>
                    </a:lnTo>
                    <a:lnTo>
                      <a:pt x="612" y="318"/>
                    </a:lnTo>
                    <a:lnTo>
                      <a:pt x="612" y="312"/>
                    </a:lnTo>
                    <a:lnTo>
                      <a:pt x="618" y="312"/>
                    </a:lnTo>
                    <a:lnTo>
                      <a:pt x="636" y="306"/>
                    </a:lnTo>
                    <a:lnTo>
                      <a:pt x="648" y="306"/>
                    </a:lnTo>
                    <a:lnTo>
                      <a:pt x="654" y="300"/>
                    </a:lnTo>
                    <a:lnTo>
                      <a:pt x="654" y="294"/>
                    </a:lnTo>
                    <a:lnTo>
                      <a:pt x="648" y="294"/>
                    </a:lnTo>
                    <a:lnTo>
                      <a:pt x="648" y="288"/>
                    </a:lnTo>
                    <a:lnTo>
                      <a:pt x="636" y="288"/>
                    </a:lnTo>
                    <a:lnTo>
                      <a:pt x="630" y="282"/>
                    </a:lnTo>
                    <a:lnTo>
                      <a:pt x="624" y="276"/>
                    </a:lnTo>
                    <a:lnTo>
                      <a:pt x="618" y="270"/>
                    </a:lnTo>
                    <a:lnTo>
                      <a:pt x="612" y="270"/>
                    </a:lnTo>
                    <a:lnTo>
                      <a:pt x="618" y="258"/>
                    </a:lnTo>
                    <a:lnTo>
                      <a:pt x="624" y="246"/>
                    </a:lnTo>
                    <a:lnTo>
                      <a:pt x="624" y="240"/>
                    </a:lnTo>
                    <a:lnTo>
                      <a:pt x="630" y="246"/>
                    </a:lnTo>
                    <a:lnTo>
                      <a:pt x="636" y="246"/>
                    </a:lnTo>
                    <a:lnTo>
                      <a:pt x="642" y="252"/>
                    </a:lnTo>
                    <a:lnTo>
                      <a:pt x="660" y="252"/>
                    </a:lnTo>
                    <a:lnTo>
                      <a:pt x="660" y="246"/>
                    </a:lnTo>
                    <a:lnTo>
                      <a:pt x="666" y="246"/>
                    </a:lnTo>
                    <a:lnTo>
                      <a:pt x="672" y="252"/>
                    </a:lnTo>
                    <a:lnTo>
                      <a:pt x="678" y="252"/>
                    </a:lnTo>
                    <a:lnTo>
                      <a:pt x="684" y="258"/>
                    </a:lnTo>
                    <a:lnTo>
                      <a:pt x="696" y="264"/>
                    </a:lnTo>
                    <a:lnTo>
                      <a:pt x="702" y="270"/>
                    </a:lnTo>
                    <a:lnTo>
                      <a:pt x="702" y="282"/>
                    </a:lnTo>
                    <a:lnTo>
                      <a:pt x="696" y="288"/>
                    </a:lnTo>
                    <a:lnTo>
                      <a:pt x="696" y="294"/>
                    </a:lnTo>
                    <a:lnTo>
                      <a:pt x="702" y="294"/>
                    </a:lnTo>
                    <a:lnTo>
                      <a:pt x="708" y="294"/>
                    </a:lnTo>
                    <a:lnTo>
                      <a:pt x="714" y="288"/>
                    </a:lnTo>
                    <a:lnTo>
                      <a:pt x="720" y="294"/>
                    </a:lnTo>
                    <a:lnTo>
                      <a:pt x="714" y="300"/>
                    </a:lnTo>
                    <a:lnTo>
                      <a:pt x="708" y="306"/>
                    </a:lnTo>
                    <a:lnTo>
                      <a:pt x="708" y="318"/>
                    </a:lnTo>
                    <a:lnTo>
                      <a:pt x="714" y="318"/>
                    </a:lnTo>
                    <a:lnTo>
                      <a:pt x="726" y="324"/>
                    </a:lnTo>
                    <a:lnTo>
                      <a:pt x="732" y="324"/>
                    </a:lnTo>
                    <a:lnTo>
                      <a:pt x="738" y="330"/>
                    </a:lnTo>
                    <a:lnTo>
                      <a:pt x="750" y="330"/>
                    </a:lnTo>
                    <a:lnTo>
                      <a:pt x="756" y="330"/>
                    </a:lnTo>
                    <a:lnTo>
                      <a:pt x="756" y="324"/>
                    </a:lnTo>
                    <a:lnTo>
                      <a:pt x="762" y="318"/>
                    </a:lnTo>
                    <a:lnTo>
                      <a:pt x="762" y="306"/>
                    </a:lnTo>
                    <a:lnTo>
                      <a:pt x="768" y="294"/>
                    </a:lnTo>
                    <a:lnTo>
                      <a:pt x="774" y="288"/>
                    </a:lnTo>
                    <a:lnTo>
                      <a:pt x="780" y="276"/>
                    </a:lnTo>
                    <a:lnTo>
                      <a:pt x="780" y="264"/>
                    </a:lnTo>
                    <a:lnTo>
                      <a:pt x="786" y="258"/>
                    </a:lnTo>
                    <a:lnTo>
                      <a:pt x="792" y="246"/>
                    </a:lnTo>
                    <a:lnTo>
                      <a:pt x="792" y="240"/>
                    </a:lnTo>
                    <a:lnTo>
                      <a:pt x="792" y="234"/>
                    </a:lnTo>
                    <a:lnTo>
                      <a:pt x="792" y="228"/>
                    </a:lnTo>
                    <a:lnTo>
                      <a:pt x="798" y="222"/>
                    </a:lnTo>
                    <a:lnTo>
                      <a:pt x="798" y="216"/>
                    </a:lnTo>
                    <a:lnTo>
                      <a:pt x="798" y="198"/>
                    </a:lnTo>
                    <a:lnTo>
                      <a:pt x="798" y="192"/>
                    </a:lnTo>
                    <a:lnTo>
                      <a:pt x="804" y="180"/>
                    </a:lnTo>
                    <a:lnTo>
                      <a:pt x="804" y="168"/>
                    </a:lnTo>
                    <a:lnTo>
                      <a:pt x="804" y="162"/>
                    </a:lnTo>
                    <a:lnTo>
                      <a:pt x="804" y="156"/>
                    </a:lnTo>
                    <a:lnTo>
                      <a:pt x="810" y="150"/>
                    </a:lnTo>
                    <a:lnTo>
                      <a:pt x="804" y="138"/>
                    </a:lnTo>
                    <a:lnTo>
                      <a:pt x="804" y="132"/>
                    </a:lnTo>
                    <a:lnTo>
                      <a:pt x="798" y="126"/>
                    </a:lnTo>
                    <a:lnTo>
                      <a:pt x="792" y="120"/>
                    </a:lnTo>
                    <a:lnTo>
                      <a:pt x="792" y="108"/>
                    </a:lnTo>
                    <a:lnTo>
                      <a:pt x="786" y="90"/>
                    </a:lnTo>
                    <a:lnTo>
                      <a:pt x="786" y="84"/>
                    </a:lnTo>
                    <a:lnTo>
                      <a:pt x="786" y="78"/>
                    </a:lnTo>
                    <a:lnTo>
                      <a:pt x="786" y="66"/>
                    </a:lnTo>
                    <a:lnTo>
                      <a:pt x="780" y="60"/>
                    </a:lnTo>
                    <a:lnTo>
                      <a:pt x="762" y="60"/>
                    </a:lnTo>
                    <a:lnTo>
                      <a:pt x="756" y="54"/>
                    </a:lnTo>
                    <a:lnTo>
                      <a:pt x="744" y="54"/>
                    </a:lnTo>
                    <a:lnTo>
                      <a:pt x="732" y="48"/>
                    </a:lnTo>
                    <a:lnTo>
                      <a:pt x="726" y="42"/>
                    </a:lnTo>
                    <a:lnTo>
                      <a:pt x="720" y="36"/>
                    </a:lnTo>
                    <a:lnTo>
                      <a:pt x="720" y="30"/>
                    </a:lnTo>
                    <a:lnTo>
                      <a:pt x="720" y="24"/>
                    </a:lnTo>
                    <a:lnTo>
                      <a:pt x="714" y="30"/>
                    </a:lnTo>
                    <a:lnTo>
                      <a:pt x="708" y="30"/>
                    </a:lnTo>
                    <a:lnTo>
                      <a:pt x="696" y="36"/>
                    </a:lnTo>
                    <a:lnTo>
                      <a:pt x="690" y="36"/>
                    </a:lnTo>
                    <a:lnTo>
                      <a:pt x="690" y="30"/>
                    </a:lnTo>
                    <a:lnTo>
                      <a:pt x="684" y="24"/>
                    </a:lnTo>
                    <a:lnTo>
                      <a:pt x="678" y="24"/>
                    </a:lnTo>
                    <a:lnTo>
                      <a:pt x="678" y="30"/>
                    </a:lnTo>
                    <a:lnTo>
                      <a:pt x="666" y="30"/>
                    </a:lnTo>
                    <a:lnTo>
                      <a:pt x="654" y="36"/>
                    </a:lnTo>
                    <a:lnTo>
                      <a:pt x="642" y="42"/>
                    </a:lnTo>
                    <a:lnTo>
                      <a:pt x="630" y="48"/>
                    </a:lnTo>
                    <a:lnTo>
                      <a:pt x="624" y="54"/>
                    </a:lnTo>
                    <a:lnTo>
                      <a:pt x="618" y="54"/>
                    </a:lnTo>
                    <a:lnTo>
                      <a:pt x="612" y="48"/>
                    </a:lnTo>
                    <a:lnTo>
                      <a:pt x="600" y="48"/>
                    </a:lnTo>
                    <a:lnTo>
                      <a:pt x="582" y="42"/>
                    </a:lnTo>
                    <a:lnTo>
                      <a:pt x="564" y="48"/>
                    </a:lnTo>
                    <a:lnTo>
                      <a:pt x="564" y="54"/>
                    </a:lnTo>
                    <a:lnTo>
                      <a:pt x="564" y="60"/>
                    </a:lnTo>
                    <a:lnTo>
                      <a:pt x="558" y="66"/>
                    </a:lnTo>
                    <a:lnTo>
                      <a:pt x="558" y="78"/>
                    </a:lnTo>
                    <a:lnTo>
                      <a:pt x="552" y="84"/>
                    </a:lnTo>
                    <a:lnTo>
                      <a:pt x="552" y="90"/>
                    </a:lnTo>
                    <a:lnTo>
                      <a:pt x="546" y="102"/>
                    </a:lnTo>
                    <a:lnTo>
                      <a:pt x="540" y="102"/>
                    </a:lnTo>
                    <a:lnTo>
                      <a:pt x="540" y="108"/>
                    </a:lnTo>
                    <a:lnTo>
                      <a:pt x="534" y="114"/>
                    </a:lnTo>
                    <a:lnTo>
                      <a:pt x="528" y="108"/>
                    </a:lnTo>
                    <a:lnTo>
                      <a:pt x="522" y="108"/>
                    </a:lnTo>
                    <a:lnTo>
                      <a:pt x="516" y="114"/>
                    </a:lnTo>
                    <a:lnTo>
                      <a:pt x="510" y="120"/>
                    </a:lnTo>
                    <a:lnTo>
                      <a:pt x="504" y="114"/>
                    </a:lnTo>
                    <a:lnTo>
                      <a:pt x="498" y="114"/>
                    </a:lnTo>
                    <a:lnTo>
                      <a:pt x="498" y="120"/>
                    </a:lnTo>
                    <a:lnTo>
                      <a:pt x="492" y="120"/>
                    </a:lnTo>
                    <a:lnTo>
                      <a:pt x="474" y="126"/>
                    </a:lnTo>
                    <a:lnTo>
                      <a:pt x="462" y="120"/>
                    </a:lnTo>
                    <a:lnTo>
                      <a:pt x="444" y="126"/>
                    </a:lnTo>
                    <a:lnTo>
                      <a:pt x="438" y="120"/>
                    </a:lnTo>
                    <a:lnTo>
                      <a:pt x="432" y="120"/>
                    </a:lnTo>
                    <a:lnTo>
                      <a:pt x="426" y="120"/>
                    </a:lnTo>
                    <a:lnTo>
                      <a:pt x="420" y="120"/>
                    </a:lnTo>
                    <a:lnTo>
                      <a:pt x="420" y="114"/>
                    </a:lnTo>
                    <a:lnTo>
                      <a:pt x="408" y="102"/>
                    </a:lnTo>
                    <a:lnTo>
                      <a:pt x="396" y="102"/>
                    </a:lnTo>
                    <a:lnTo>
                      <a:pt x="390" y="102"/>
                    </a:lnTo>
                    <a:lnTo>
                      <a:pt x="378" y="96"/>
                    </a:lnTo>
                    <a:lnTo>
                      <a:pt x="366" y="102"/>
                    </a:lnTo>
                    <a:lnTo>
                      <a:pt x="360" y="102"/>
                    </a:lnTo>
                    <a:lnTo>
                      <a:pt x="354" y="108"/>
                    </a:lnTo>
                    <a:lnTo>
                      <a:pt x="348" y="114"/>
                    </a:lnTo>
                    <a:lnTo>
                      <a:pt x="342" y="120"/>
                    </a:lnTo>
                    <a:lnTo>
                      <a:pt x="342" y="114"/>
                    </a:lnTo>
                    <a:lnTo>
                      <a:pt x="336" y="114"/>
                    </a:lnTo>
                    <a:lnTo>
                      <a:pt x="336" y="108"/>
                    </a:lnTo>
                    <a:lnTo>
                      <a:pt x="330" y="102"/>
                    </a:lnTo>
                    <a:lnTo>
                      <a:pt x="336" y="96"/>
                    </a:lnTo>
                    <a:lnTo>
                      <a:pt x="336" y="84"/>
                    </a:lnTo>
                    <a:lnTo>
                      <a:pt x="336" y="72"/>
                    </a:lnTo>
                    <a:lnTo>
                      <a:pt x="336" y="66"/>
                    </a:lnTo>
                    <a:lnTo>
                      <a:pt x="330" y="60"/>
                    </a:lnTo>
                    <a:lnTo>
                      <a:pt x="324" y="54"/>
                    </a:lnTo>
                    <a:lnTo>
                      <a:pt x="324" y="48"/>
                    </a:lnTo>
                    <a:lnTo>
                      <a:pt x="318" y="48"/>
                    </a:lnTo>
                    <a:lnTo>
                      <a:pt x="324" y="42"/>
                    </a:lnTo>
                    <a:lnTo>
                      <a:pt x="324" y="36"/>
                    </a:lnTo>
                    <a:lnTo>
                      <a:pt x="312" y="30"/>
                    </a:lnTo>
                    <a:lnTo>
                      <a:pt x="306" y="30"/>
                    </a:lnTo>
                    <a:lnTo>
                      <a:pt x="300" y="30"/>
                    </a:lnTo>
                    <a:lnTo>
                      <a:pt x="300" y="24"/>
                    </a:lnTo>
                    <a:lnTo>
                      <a:pt x="288" y="18"/>
                    </a:lnTo>
                    <a:lnTo>
                      <a:pt x="288" y="12"/>
                    </a:lnTo>
                    <a:lnTo>
                      <a:pt x="282" y="6"/>
                    </a:lnTo>
                    <a:lnTo>
                      <a:pt x="276" y="6"/>
                    </a:lnTo>
                    <a:lnTo>
                      <a:pt x="270" y="6"/>
                    </a:lnTo>
                    <a:lnTo>
                      <a:pt x="264" y="12"/>
                    </a:lnTo>
                    <a:lnTo>
                      <a:pt x="258" y="18"/>
                    </a:lnTo>
                    <a:lnTo>
                      <a:pt x="252" y="12"/>
                    </a:lnTo>
                    <a:lnTo>
                      <a:pt x="246" y="6"/>
                    </a:lnTo>
                    <a:lnTo>
                      <a:pt x="240" y="6"/>
                    </a:lnTo>
                    <a:lnTo>
                      <a:pt x="240" y="0"/>
                    </a:lnTo>
                    <a:lnTo>
                      <a:pt x="24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94" name="Freeform 91"/>
              <p:cNvSpPr>
                <a:spLocks/>
              </p:cNvSpPr>
              <p:nvPr/>
            </p:nvSpPr>
            <p:spPr bwMode="auto">
              <a:xfrm>
                <a:off x="744" y="480"/>
                <a:ext cx="630" cy="642"/>
              </a:xfrm>
              <a:custGeom>
                <a:avLst/>
                <a:gdLst>
                  <a:gd name="T0" fmla="*/ 30 w 630"/>
                  <a:gd name="T1" fmla="*/ 36 h 642"/>
                  <a:gd name="T2" fmla="*/ 48 w 630"/>
                  <a:gd name="T3" fmla="*/ 78 h 642"/>
                  <a:gd name="T4" fmla="*/ 78 w 630"/>
                  <a:gd name="T5" fmla="*/ 114 h 642"/>
                  <a:gd name="T6" fmla="*/ 90 w 630"/>
                  <a:gd name="T7" fmla="*/ 150 h 642"/>
                  <a:gd name="T8" fmla="*/ 72 w 630"/>
                  <a:gd name="T9" fmla="*/ 180 h 642"/>
                  <a:gd name="T10" fmla="*/ 108 w 630"/>
                  <a:gd name="T11" fmla="*/ 168 h 642"/>
                  <a:gd name="T12" fmla="*/ 102 w 630"/>
                  <a:gd name="T13" fmla="*/ 192 h 642"/>
                  <a:gd name="T14" fmla="*/ 54 w 630"/>
                  <a:gd name="T15" fmla="*/ 210 h 642"/>
                  <a:gd name="T16" fmla="*/ 30 w 630"/>
                  <a:gd name="T17" fmla="*/ 240 h 642"/>
                  <a:gd name="T18" fmla="*/ 18 w 630"/>
                  <a:gd name="T19" fmla="*/ 240 h 642"/>
                  <a:gd name="T20" fmla="*/ 42 w 630"/>
                  <a:gd name="T21" fmla="*/ 264 h 642"/>
                  <a:gd name="T22" fmla="*/ 72 w 630"/>
                  <a:gd name="T23" fmla="*/ 294 h 642"/>
                  <a:gd name="T24" fmla="*/ 102 w 630"/>
                  <a:gd name="T25" fmla="*/ 342 h 642"/>
                  <a:gd name="T26" fmla="*/ 84 w 630"/>
                  <a:gd name="T27" fmla="*/ 360 h 642"/>
                  <a:gd name="T28" fmla="*/ 90 w 630"/>
                  <a:gd name="T29" fmla="*/ 402 h 642"/>
                  <a:gd name="T30" fmla="*/ 168 w 630"/>
                  <a:gd name="T31" fmla="*/ 426 h 642"/>
                  <a:gd name="T32" fmla="*/ 204 w 630"/>
                  <a:gd name="T33" fmla="*/ 462 h 642"/>
                  <a:gd name="T34" fmla="*/ 240 w 630"/>
                  <a:gd name="T35" fmla="*/ 516 h 642"/>
                  <a:gd name="T36" fmla="*/ 282 w 630"/>
                  <a:gd name="T37" fmla="*/ 558 h 642"/>
                  <a:gd name="T38" fmla="*/ 300 w 630"/>
                  <a:gd name="T39" fmla="*/ 540 h 642"/>
                  <a:gd name="T40" fmla="*/ 330 w 630"/>
                  <a:gd name="T41" fmla="*/ 528 h 642"/>
                  <a:gd name="T42" fmla="*/ 354 w 630"/>
                  <a:gd name="T43" fmla="*/ 510 h 642"/>
                  <a:gd name="T44" fmla="*/ 384 w 630"/>
                  <a:gd name="T45" fmla="*/ 492 h 642"/>
                  <a:gd name="T46" fmla="*/ 390 w 630"/>
                  <a:gd name="T47" fmla="*/ 510 h 642"/>
                  <a:gd name="T48" fmla="*/ 396 w 630"/>
                  <a:gd name="T49" fmla="*/ 552 h 642"/>
                  <a:gd name="T50" fmla="*/ 420 w 630"/>
                  <a:gd name="T51" fmla="*/ 600 h 642"/>
                  <a:gd name="T52" fmla="*/ 450 w 630"/>
                  <a:gd name="T53" fmla="*/ 618 h 642"/>
                  <a:gd name="T54" fmla="*/ 492 w 630"/>
                  <a:gd name="T55" fmla="*/ 642 h 642"/>
                  <a:gd name="T56" fmla="*/ 504 w 630"/>
                  <a:gd name="T57" fmla="*/ 618 h 642"/>
                  <a:gd name="T58" fmla="*/ 540 w 630"/>
                  <a:gd name="T59" fmla="*/ 588 h 642"/>
                  <a:gd name="T60" fmla="*/ 558 w 630"/>
                  <a:gd name="T61" fmla="*/ 552 h 642"/>
                  <a:gd name="T62" fmla="*/ 582 w 630"/>
                  <a:gd name="T63" fmla="*/ 522 h 642"/>
                  <a:gd name="T64" fmla="*/ 570 w 630"/>
                  <a:gd name="T65" fmla="*/ 504 h 642"/>
                  <a:gd name="T66" fmla="*/ 546 w 630"/>
                  <a:gd name="T67" fmla="*/ 468 h 642"/>
                  <a:gd name="T68" fmla="*/ 546 w 630"/>
                  <a:gd name="T69" fmla="*/ 432 h 642"/>
                  <a:gd name="T70" fmla="*/ 582 w 630"/>
                  <a:gd name="T71" fmla="*/ 414 h 642"/>
                  <a:gd name="T72" fmla="*/ 564 w 630"/>
                  <a:gd name="T73" fmla="*/ 384 h 642"/>
                  <a:gd name="T74" fmla="*/ 546 w 630"/>
                  <a:gd name="T75" fmla="*/ 348 h 642"/>
                  <a:gd name="T76" fmla="*/ 606 w 630"/>
                  <a:gd name="T77" fmla="*/ 306 h 642"/>
                  <a:gd name="T78" fmla="*/ 618 w 630"/>
                  <a:gd name="T79" fmla="*/ 234 h 642"/>
                  <a:gd name="T80" fmla="*/ 618 w 630"/>
                  <a:gd name="T81" fmla="*/ 222 h 642"/>
                  <a:gd name="T82" fmla="*/ 558 w 630"/>
                  <a:gd name="T83" fmla="*/ 240 h 642"/>
                  <a:gd name="T84" fmla="*/ 510 w 630"/>
                  <a:gd name="T85" fmla="*/ 240 h 642"/>
                  <a:gd name="T86" fmla="*/ 462 w 630"/>
                  <a:gd name="T87" fmla="*/ 216 h 642"/>
                  <a:gd name="T88" fmla="*/ 402 w 630"/>
                  <a:gd name="T89" fmla="*/ 234 h 642"/>
                  <a:gd name="T90" fmla="*/ 390 w 630"/>
                  <a:gd name="T91" fmla="*/ 228 h 642"/>
                  <a:gd name="T92" fmla="*/ 402 w 630"/>
                  <a:gd name="T93" fmla="*/ 192 h 642"/>
                  <a:gd name="T94" fmla="*/ 330 w 630"/>
                  <a:gd name="T95" fmla="*/ 192 h 642"/>
                  <a:gd name="T96" fmla="*/ 354 w 630"/>
                  <a:gd name="T97" fmla="*/ 168 h 642"/>
                  <a:gd name="T98" fmla="*/ 360 w 630"/>
                  <a:gd name="T99" fmla="*/ 114 h 642"/>
                  <a:gd name="T100" fmla="*/ 360 w 630"/>
                  <a:gd name="T101" fmla="*/ 84 h 642"/>
                  <a:gd name="T102" fmla="*/ 342 w 630"/>
                  <a:gd name="T103" fmla="*/ 54 h 642"/>
                  <a:gd name="T104" fmla="*/ 318 w 630"/>
                  <a:gd name="T105" fmla="*/ 66 h 642"/>
                  <a:gd name="T106" fmla="*/ 270 w 630"/>
                  <a:gd name="T107" fmla="*/ 36 h 642"/>
                  <a:gd name="T108" fmla="*/ 264 w 630"/>
                  <a:gd name="T109" fmla="*/ 18 h 642"/>
                  <a:gd name="T110" fmla="*/ 222 w 630"/>
                  <a:gd name="T111" fmla="*/ 48 h 642"/>
                  <a:gd name="T112" fmla="*/ 204 w 630"/>
                  <a:gd name="T113" fmla="*/ 42 h 642"/>
                  <a:gd name="T114" fmla="*/ 126 w 630"/>
                  <a:gd name="T115" fmla="*/ 18 h 642"/>
                  <a:gd name="T116" fmla="*/ 60 w 630"/>
                  <a:gd name="T117" fmla="*/ 6 h 64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630"/>
                  <a:gd name="T178" fmla="*/ 0 h 642"/>
                  <a:gd name="T179" fmla="*/ 630 w 630"/>
                  <a:gd name="T180" fmla="*/ 642 h 642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630" h="642">
                    <a:moveTo>
                      <a:pt x="30" y="6"/>
                    </a:moveTo>
                    <a:lnTo>
                      <a:pt x="18" y="6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24" y="18"/>
                    </a:lnTo>
                    <a:lnTo>
                      <a:pt x="24" y="24"/>
                    </a:lnTo>
                    <a:lnTo>
                      <a:pt x="30" y="36"/>
                    </a:lnTo>
                    <a:lnTo>
                      <a:pt x="42" y="48"/>
                    </a:lnTo>
                    <a:lnTo>
                      <a:pt x="42" y="54"/>
                    </a:lnTo>
                    <a:lnTo>
                      <a:pt x="48" y="54"/>
                    </a:lnTo>
                    <a:lnTo>
                      <a:pt x="48" y="60"/>
                    </a:lnTo>
                    <a:lnTo>
                      <a:pt x="48" y="72"/>
                    </a:lnTo>
                    <a:lnTo>
                      <a:pt x="48" y="78"/>
                    </a:lnTo>
                    <a:lnTo>
                      <a:pt x="54" y="78"/>
                    </a:lnTo>
                    <a:lnTo>
                      <a:pt x="60" y="90"/>
                    </a:lnTo>
                    <a:lnTo>
                      <a:pt x="60" y="96"/>
                    </a:lnTo>
                    <a:lnTo>
                      <a:pt x="72" y="102"/>
                    </a:lnTo>
                    <a:lnTo>
                      <a:pt x="78" y="108"/>
                    </a:lnTo>
                    <a:lnTo>
                      <a:pt x="78" y="114"/>
                    </a:lnTo>
                    <a:lnTo>
                      <a:pt x="84" y="120"/>
                    </a:lnTo>
                    <a:lnTo>
                      <a:pt x="90" y="126"/>
                    </a:lnTo>
                    <a:lnTo>
                      <a:pt x="90" y="132"/>
                    </a:lnTo>
                    <a:lnTo>
                      <a:pt x="90" y="144"/>
                    </a:lnTo>
                    <a:lnTo>
                      <a:pt x="90" y="150"/>
                    </a:lnTo>
                    <a:lnTo>
                      <a:pt x="90" y="156"/>
                    </a:lnTo>
                    <a:lnTo>
                      <a:pt x="84" y="162"/>
                    </a:lnTo>
                    <a:lnTo>
                      <a:pt x="78" y="168"/>
                    </a:lnTo>
                    <a:lnTo>
                      <a:pt x="72" y="168"/>
                    </a:lnTo>
                    <a:lnTo>
                      <a:pt x="72" y="180"/>
                    </a:lnTo>
                    <a:lnTo>
                      <a:pt x="72" y="186"/>
                    </a:lnTo>
                    <a:lnTo>
                      <a:pt x="78" y="186"/>
                    </a:lnTo>
                    <a:lnTo>
                      <a:pt x="84" y="192"/>
                    </a:lnTo>
                    <a:lnTo>
                      <a:pt x="96" y="186"/>
                    </a:lnTo>
                    <a:lnTo>
                      <a:pt x="96" y="180"/>
                    </a:lnTo>
                    <a:lnTo>
                      <a:pt x="102" y="174"/>
                    </a:lnTo>
                    <a:lnTo>
                      <a:pt x="108" y="168"/>
                    </a:lnTo>
                    <a:lnTo>
                      <a:pt x="114" y="162"/>
                    </a:lnTo>
                    <a:lnTo>
                      <a:pt x="120" y="168"/>
                    </a:lnTo>
                    <a:lnTo>
                      <a:pt x="120" y="174"/>
                    </a:lnTo>
                    <a:lnTo>
                      <a:pt x="120" y="180"/>
                    </a:lnTo>
                    <a:lnTo>
                      <a:pt x="114" y="186"/>
                    </a:lnTo>
                    <a:lnTo>
                      <a:pt x="108" y="192"/>
                    </a:lnTo>
                    <a:lnTo>
                      <a:pt x="102" y="192"/>
                    </a:lnTo>
                    <a:lnTo>
                      <a:pt x="96" y="198"/>
                    </a:lnTo>
                    <a:lnTo>
                      <a:pt x="96" y="204"/>
                    </a:lnTo>
                    <a:lnTo>
                      <a:pt x="90" y="204"/>
                    </a:lnTo>
                    <a:lnTo>
                      <a:pt x="84" y="210"/>
                    </a:lnTo>
                    <a:lnTo>
                      <a:pt x="78" y="210"/>
                    </a:lnTo>
                    <a:lnTo>
                      <a:pt x="72" y="204"/>
                    </a:lnTo>
                    <a:lnTo>
                      <a:pt x="54" y="210"/>
                    </a:lnTo>
                    <a:lnTo>
                      <a:pt x="42" y="210"/>
                    </a:lnTo>
                    <a:lnTo>
                      <a:pt x="30" y="216"/>
                    </a:lnTo>
                    <a:lnTo>
                      <a:pt x="36" y="222"/>
                    </a:lnTo>
                    <a:lnTo>
                      <a:pt x="42" y="222"/>
                    </a:lnTo>
                    <a:lnTo>
                      <a:pt x="36" y="234"/>
                    </a:lnTo>
                    <a:lnTo>
                      <a:pt x="30" y="240"/>
                    </a:lnTo>
                    <a:lnTo>
                      <a:pt x="24" y="234"/>
                    </a:lnTo>
                    <a:lnTo>
                      <a:pt x="24" y="228"/>
                    </a:lnTo>
                    <a:lnTo>
                      <a:pt x="18" y="234"/>
                    </a:lnTo>
                    <a:lnTo>
                      <a:pt x="18" y="240"/>
                    </a:lnTo>
                    <a:lnTo>
                      <a:pt x="18" y="246"/>
                    </a:lnTo>
                    <a:lnTo>
                      <a:pt x="18" y="252"/>
                    </a:lnTo>
                    <a:lnTo>
                      <a:pt x="24" y="258"/>
                    </a:lnTo>
                    <a:lnTo>
                      <a:pt x="24" y="264"/>
                    </a:lnTo>
                    <a:lnTo>
                      <a:pt x="36" y="264"/>
                    </a:lnTo>
                    <a:lnTo>
                      <a:pt x="42" y="264"/>
                    </a:lnTo>
                    <a:lnTo>
                      <a:pt x="60" y="258"/>
                    </a:lnTo>
                    <a:lnTo>
                      <a:pt x="78" y="264"/>
                    </a:lnTo>
                    <a:lnTo>
                      <a:pt x="78" y="270"/>
                    </a:lnTo>
                    <a:lnTo>
                      <a:pt x="72" y="282"/>
                    </a:lnTo>
                    <a:lnTo>
                      <a:pt x="72" y="288"/>
                    </a:lnTo>
                    <a:lnTo>
                      <a:pt x="72" y="294"/>
                    </a:lnTo>
                    <a:lnTo>
                      <a:pt x="72" y="300"/>
                    </a:lnTo>
                    <a:lnTo>
                      <a:pt x="72" y="306"/>
                    </a:lnTo>
                    <a:lnTo>
                      <a:pt x="72" y="312"/>
                    </a:lnTo>
                    <a:lnTo>
                      <a:pt x="72" y="318"/>
                    </a:lnTo>
                    <a:lnTo>
                      <a:pt x="84" y="324"/>
                    </a:lnTo>
                    <a:lnTo>
                      <a:pt x="96" y="330"/>
                    </a:lnTo>
                    <a:lnTo>
                      <a:pt x="102" y="342"/>
                    </a:lnTo>
                    <a:lnTo>
                      <a:pt x="108" y="348"/>
                    </a:lnTo>
                    <a:lnTo>
                      <a:pt x="114" y="354"/>
                    </a:lnTo>
                    <a:lnTo>
                      <a:pt x="108" y="354"/>
                    </a:lnTo>
                    <a:lnTo>
                      <a:pt x="108" y="360"/>
                    </a:lnTo>
                    <a:lnTo>
                      <a:pt x="102" y="360"/>
                    </a:lnTo>
                    <a:lnTo>
                      <a:pt x="90" y="360"/>
                    </a:lnTo>
                    <a:lnTo>
                      <a:pt x="84" y="360"/>
                    </a:lnTo>
                    <a:lnTo>
                      <a:pt x="78" y="360"/>
                    </a:lnTo>
                    <a:lnTo>
                      <a:pt x="72" y="360"/>
                    </a:lnTo>
                    <a:lnTo>
                      <a:pt x="72" y="366"/>
                    </a:lnTo>
                    <a:lnTo>
                      <a:pt x="78" y="372"/>
                    </a:lnTo>
                    <a:lnTo>
                      <a:pt x="84" y="384"/>
                    </a:lnTo>
                    <a:lnTo>
                      <a:pt x="84" y="390"/>
                    </a:lnTo>
                    <a:lnTo>
                      <a:pt x="90" y="402"/>
                    </a:lnTo>
                    <a:lnTo>
                      <a:pt x="90" y="408"/>
                    </a:lnTo>
                    <a:lnTo>
                      <a:pt x="96" y="408"/>
                    </a:lnTo>
                    <a:lnTo>
                      <a:pt x="96" y="414"/>
                    </a:lnTo>
                    <a:lnTo>
                      <a:pt x="108" y="420"/>
                    </a:lnTo>
                    <a:lnTo>
                      <a:pt x="120" y="420"/>
                    </a:lnTo>
                    <a:lnTo>
                      <a:pt x="144" y="426"/>
                    </a:lnTo>
                    <a:lnTo>
                      <a:pt x="168" y="426"/>
                    </a:lnTo>
                    <a:lnTo>
                      <a:pt x="174" y="432"/>
                    </a:lnTo>
                    <a:lnTo>
                      <a:pt x="180" y="432"/>
                    </a:lnTo>
                    <a:lnTo>
                      <a:pt x="186" y="432"/>
                    </a:lnTo>
                    <a:lnTo>
                      <a:pt x="192" y="438"/>
                    </a:lnTo>
                    <a:lnTo>
                      <a:pt x="198" y="450"/>
                    </a:lnTo>
                    <a:lnTo>
                      <a:pt x="204" y="456"/>
                    </a:lnTo>
                    <a:lnTo>
                      <a:pt x="204" y="462"/>
                    </a:lnTo>
                    <a:lnTo>
                      <a:pt x="210" y="474"/>
                    </a:lnTo>
                    <a:lnTo>
                      <a:pt x="216" y="486"/>
                    </a:lnTo>
                    <a:lnTo>
                      <a:pt x="216" y="492"/>
                    </a:lnTo>
                    <a:lnTo>
                      <a:pt x="222" y="498"/>
                    </a:lnTo>
                    <a:lnTo>
                      <a:pt x="234" y="504"/>
                    </a:lnTo>
                    <a:lnTo>
                      <a:pt x="240" y="510"/>
                    </a:lnTo>
                    <a:lnTo>
                      <a:pt x="240" y="516"/>
                    </a:lnTo>
                    <a:lnTo>
                      <a:pt x="240" y="522"/>
                    </a:lnTo>
                    <a:lnTo>
                      <a:pt x="240" y="528"/>
                    </a:lnTo>
                    <a:lnTo>
                      <a:pt x="240" y="534"/>
                    </a:lnTo>
                    <a:lnTo>
                      <a:pt x="252" y="540"/>
                    </a:lnTo>
                    <a:lnTo>
                      <a:pt x="264" y="552"/>
                    </a:lnTo>
                    <a:lnTo>
                      <a:pt x="276" y="558"/>
                    </a:lnTo>
                    <a:lnTo>
                      <a:pt x="282" y="558"/>
                    </a:lnTo>
                    <a:lnTo>
                      <a:pt x="288" y="564"/>
                    </a:lnTo>
                    <a:lnTo>
                      <a:pt x="288" y="558"/>
                    </a:lnTo>
                    <a:lnTo>
                      <a:pt x="288" y="552"/>
                    </a:lnTo>
                    <a:lnTo>
                      <a:pt x="294" y="540"/>
                    </a:lnTo>
                    <a:lnTo>
                      <a:pt x="294" y="528"/>
                    </a:lnTo>
                    <a:lnTo>
                      <a:pt x="300" y="534"/>
                    </a:lnTo>
                    <a:lnTo>
                      <a:pt x="300" y="540"/>
                    </a:lnTo>
                    <a:lnTo>
                      <a:pt x="306" y="546"/>
                    </a:lnTo>
                    <a:lnTo>
                      <a:pt x="312" y="552"/>
                    </a:lnTo>
                    <a:lnTo>
                      <a:pt x="318" y="540"/>
                    </a:lnTo>
                    <a:lnTo>
                      <a:pt x="330" y="534"/>
                    </a:lnTo>
                    <a:lnTo>
                      <a:pt x="330" y="528"/>
                    </a:lnTo>
                    <a:lnTo>
                      <a:pt x="330" y="522"/>
                    </a:lnTo>
                    <a:lnTo>
                      <a:pt x="336" y="522"/>
                    </a:lnTo>
                    <a:lnTo>
                      <a:pt x="342" y="522"/>
                    </a:lnTo>
                    <a:lnTo>
                      <a:pt x="348" y="528"/>
                    </a:lnTo>
                    <a:lnTo>
                      <a:pt x="354" y="522"/>
                    </a:lnTo>
                    <a:lnTo>
                      <a:pt x="354" y="516"/>
                    </a:lnTo>
                    <a:lnTo>
                      <a:pt x="354" y="510"/>
                    </a:lnTo>
                    <a:lnTo>
                      <a:pt x="360" y="510"/>
                    </a:lnTo>
                    <a:lnTo>
                      <a:pt x="366" y="510"/>
                    </a:lnTo>
                    <a:lnTo>
                      <a:pt x="372" y="510"/>
                    </a:lnTo>
                    <a:lnTo>
                      <a:pt x="372" y="504"/>
                    </a:lnTo>
                    <a:lnTo>
                      <a:pt x="372" y="498"/>
                    </a:lnTo>
                    <a:lnTo>
                      <a:pt x="384" y="492"/>
                    </a:lnTo>
                    <a:lnTo>
                      <a:pt x="390" y="492"/>
                    </a:lnTo>
                    <a:lnTo>
                      <a:pt x="396" y="486"/>
                    </a:lnTo>
                    <a:lnTo>
                      <a:pt x="402" y="492"/>
                    </a:lnTo>
                    <a:lnTo>
                      <a:pt x="402" y="498"/>
                    </a:lnTo>
                    <a:lnTo>
                      <a:pt x="396" y="504"/>
                    </a:lnTo>
                    <a:lnTo>
                      <a:pt x="390" y="504"/>
                    </a:lnTo>
                    <a:lnTo>
                      <a:pt x="390" y="510"/>
                    </a:lnTo>
                    <a:lnTo>
                      <a:pt x="390" y="516"/>
                    </a:lnTo>
                    <a:lnTo>
                      <a:pt x="402" y="528"/>
                    </a:lnTo>
                    <a:lnTo>
                      <a:pt x="408" y="534"/>
                    </a:lnTo>
                    <a:lnTo>
                      <a:pt x="402" y="540"/>
                    </a:lnTo>
                    <a:lnTo>
                      <a:pt x="402" y="546"/>
                    </a:lnTo>
                    <a:lnTo>
                      <a:pt x="402" y="552"/>
                    </a:lnTo>
                    <a:lnTo>
                      <a:pt x="396" y="552"/>
                    </a:lnTo>
                    <a:lnTo>
                      <a:pt x="390" y="552"/>
                    </a:lnTo>
                    <a:lnTo>
                      <a:pt x="390" y="558"/>
                    </a:lnTo>
                    <a:lnTo>
                      <a:pt x="390" y="570"/>
                    </a:lnTo>
                    <a:lnTo>
                      <a:pt x="396" y="576"/>
                    </a:lnTo>
                    <a:lnTo>
                      <a:pt x="402" y="582"/>
                    </a:lnTo>
                    <a:lnTo>
                      <a:pt x="408" y="588"/>
                    </a:lnTo>
                    <a:lnTo>
                      <a:pt x="420" y="600"/>
                    </a:lnTo>
                    <a:lnTo>
                      <a:pt x="426" y="606"/>
                    </a:lnTo>
                    <a:lnTo>
                      <a:pt x="432" y="606"/>
                    </a:lnTo>
                    <a:lnTo>
                      <a:pt x="432" y="612"/>
                    </a:lnTo>
                    <a:lnTo>
                      <a:pt x="438" y="618"/>
                    </a:lnTo>
                    <a:lnTo>
                      <a:pt x="450" y="618"/>
                    </a:lnTo>
                    <a:lnTo>
                      <a:pt x="450" y="624"/>
                    </a:lnTo>
                    <a:lnTo>
                      <a:pt x="456" y="624"/>
                    </a:lnTo>
                    <a:lnTo>
                      <a:pt x="462" y="630"/>
                    </a:lnTo>
                    <a:lnTo>
                      <a:pt x="468" y="630"/>
                    </a:lnTo>
                    <a:lnTo>
                      <a:pt x="474" y="636"/>
                    </a:lnTo>
                    <a:lnTo>
                      <a:pt x="480" y="636"/>
                    </a:lnTo>
                    <a:lnTo>
                      <a:pt x="492" y="642"/>
                    </a:lnTo>
                    <a:lnTo>
                      <a:pt x="498" y="642"/>
                    </a:lnTo>
                    <a:lnTo>
                      <a:pt x="504" y="642"/>
                    </a:lnTo>
                    <a:lnTo>
                      <a:pt x="504" y="636"/>
                    </a:lnTo>
                    <a:lnTo>
                      <a:pt x="504" y="630"/>
                    </a:lnTo>
                    <a:lnTo>
                      <a:pt x="504" y="624"/>
                    </a:lnTo>
                    <a:lnTo>
                      <a:pt x="504" y="618"/>
                    </a:lnTo>
                    <a:lnTo>
                      <a:pt x="504" y="612"/>
                    </a:lnTo>
                    <a:lnTo>
                      <a:pt x="510" y="600"/>
                    </a:lnTo>
                    <a:lnTo>
                      <a:pt x="516" y="600"/>
                    </a:lnTo>
                    <a:lnTo>
                      <a:pt x="522" y="600"/>
                    </a:lnTo>
                    <a:lnTo>
                      <a:pt x="528" y="600"/>
                    </a:lnTo>
                    <a:lnTo>
                      <a:pt x="534" y="594"/>
                    </a:lnTo>
                    <a:lnTo>
                      <a:pt x="540" y="588"/>
                    </a:lnTo>
                    <a:lnTo>
                      <a:pt x="546" y="582"/>
                    </a:lnTo>
                    <a:lnTo>
                      <a:pt x="552" y="576"/>
                    </a:lnTo>
                    <a:lnTo>
                      <a:pt x="552" y="564"/>
                    </a:lnTo>
                    <a:lnTo>
                      <a:pt x="552" y="558"/>
                    </a:lnTo>
                    <a:lnTo>
                      <a:pt x="552" y="552"/>
                    </a:lnTo>
                    <a:lnTo>
                      <a:pt x="558" y="552"/>
                    </a:lnTo>
                    <a:lnTo>
                      <a:pt x="570" y="558"/>
                    </a:lnTo>
                    <a:lnTo>
                      <a:pt x="576" y="552"/>
                    </a:lnTo>
                    <a:lnTo>
                      <a:pt x="582" y="552"/>
                    </a:lnTo>
                    <a:lnTo>
                      <a:pt x="582" y="540"/>
                    </a:lnTo>
                    <a:lnTo>
                      <a:pt x="582" y="534"/>
                    </a:lnTo>
                    <a:lnTo>
                      <a:pt x="582" y="528"/>
                    </a:lnTo>
                    <a:lnTo>
                      <a:pt x="582" y="522"/>
                    </a:lnTo>
                    <a:lnTo>
                      <a:pt x="582" y="516"/>
                    </a:lnTo>
                    <a:lnTo>
                      <a:pt x="582" y="510"/>
                    </a:lnTo>
                    <a:lnTo>
                      <a:pt x="582" y="504"/>
                    </a:lnTo>
                    <a:lnTo>
                      <a:pt x="576" y="504"/>
                    </a:lnTo>
                    <a:lnTo>
                      <a:pt x="570" y="504"/>
                    </a:lnTo>
                    <a:lnTo>
                      <a:pt x="564" y="504"/>
                    </a:lnTo>
                    <a:lnTo>
                      <a:pt x="558" y="498"/>
                    </a:lnTo>
                    <a:lnTo>
                      <a:pt x="552" y="498"/>
                    </a:lnTo>
                    <a:lnTo>
                      <a:pt x="546" y="486"/>
                    </a:lnTo>
                    <a:lnTo>
                      <a:pt x="540" y="480"/>
                    </a:lnTo>
                    <a:lnTo>
                      <a:pt x="540" y="474"/>
                    </a:lnTo>
                    <a:lnTo>
                      <a:pt x="546" y="468"/>
                    </a:lnTo>
                    <a:lnTo>
                      <a:pt x="546" y="462"/>
                    </a:lnTo>
                    <a:lnTo>
                      <a:pt x="540" y="456"/>
                    </a:lnTo>
                    <a:lnTo>
                      <a:pt x="540" y="450"/>
                    </a:lnTo>
                    <a:lnTo>
                      <a:pt x="540" y="444"/>
                    </a:lnTo>
                    <a:lnTo>
                      <a:pt x="540" y="432"/>
                    </a:lnTo>
                    <a:lnTo>
                      <a:pt x="546" y="432"/>
                    </a:lnTo>
                    <a:lnTo>
                      <a:pt x="552" y="426"/>
                    </a:lnTo>
                    <a:lnTo>
                      <a:pt x="564" y="414"/>
                    </a:lnTo>
                    <a:lnTo>
                      <a:pt x="570" y="414"/>
                    </a:lnTo>
                    <a:lnTo>
                      <a:pt x="576" y="420"/>
                    </a:lnTo>
                    <a:lnTo>
                      <a:pt x="582" y="420"/>
                    </a:lnTo>
                    <a:lnTo>
                      <a:pt x="588" y="414"/>
                    </a:lnTo>
                    <a:lnTo>
                      <a:pt x="582" y="414"/>
                    </a:lnTo>
                    <a:lnTo>
                      <a:pt x="576" y="408"/>
                    </a:lnTo>
                    <a:lnTo>
                      <a:pt x="576" y="402"/>
                    </a:lnTo>
                    <a:lnTo>
                      <a:pt x="576" y="396"/>
                    </a:lnTo>
                    <a:lnTo>
                      <a:pt x="570" y="396"/>
                    </a:lnTo>
                    <a:lnTo>
                      <a:pt x="570" y="390"/>
                    </a:lnTo>
                    <a:lnTo>
                      <a:pt x="570" y="384"/>
                    </a:lnTo>
                    <a:lnTo>
                      <a:pt x="564" y="384"/>
                    </a:lnTo>
                    <a:lnTo>
                      <a:pt x="552" y="384"/>
                    </a:lnTo>
                    <a:lnTo>
                      <a:pt x="546" y="378"/>
                    </a:lnTo>
                    <a:lnTo>
                      <a:pt x="540" y="372"/>
                    </a:lnTo>
                    <a:lnTo>
                      <a:pt x="540" y="366"/>
                    </a:lnTo>
                    <a:lnTo>
                      <a:pt x="540" y="360"/>
                    </a:lnTo>
                    <a:lnTo>
                      <a:pt x="546" y="348"/>
                    </a:lnTo>
                    <a:lnTo>
                      <a:pt x="558" y="342"/>
                    </a:lnTo>
                    <a:lnTo>
                      <a:pt x="576" y="336"/>
                    </a:lnTo>
                    <a:lnTo>
                      <a:pt x="576" y="330"/>
                    </a:lnTo>
                    <a:lnTo>
                      <a:pt x="582" y="324"/>
                    </a:lnTo>
                    <a:lnTo>
                      <a:pt x="594" y="318"/>
                    </a:lnTo>
                    <a:lnTo>
                      <a:pt x="600" y="312"/>
                    </a:lnTo>
                    <a:lnTo>
                      <a:pt x="606" y="306"/>
                    </a:lnTo>
                    <a:lnTo>
                      <a:pt x="612" y="300"/>
                    </a:lnTo>
                    <a:lnTo>
                      <a:pt x="618" y="294"/>
                    </a:lnTo>
                    <a:lnTo>
                      <a:pt x="618" y="276"/>
                    </a:lnTo>
                    <a:lnTo>
                      <a:pt x="618" y="252"/>
                    </a:lnTo>
                    <a:lnTo>
                      <a:pt x="612" y="240"/>
                    </a:lnTo>
                    <a:lnTo>
                      <a:pt x="612" y="234"/>
                    </a:lnTo>
                    <a:lnTo>
                      <a:pt x="618" y="234"/>
                    </a:lnTo>
                    <a:lnTo>
                      <a:pt x="624" y="228"/>
                    </a:lnTo>
                    <a:lnTo>
                      <a:pt x="630" y="222"/>
                    </a:lnTo>
                    <a:lnTo>
                      <a:pt x="624" y="216"/>
                    </a:lnTo>
                    <a:lnTo>
                      <a:pt x="618" y="216"/>
                    </a:lnTo>
                    <a:lnTo>
                      <a:pt x="618" y="222"/>
                    </a:lnTo>
                    <a:lnTo>
                      <a:pt x="612" y="222"/>
                    </a:lnTo>
                    <a:lnTo>
                      <a:pt x="606" y="228"/>
                    </a:lnTo>
                    <a:lnTo>
                      <a:pt x="594" y="222"/>
                    </a:lnTo>
                    <a:lnTo>
                      <a:pt x="588" y="222"/>
                    </a:lnTo>
                    <a:lnTo>
                      <a:pt x="576" y="228"/>
                    </a:lnTo>
                    <a:lnTo>
                      <a:pt x="564" y="234"/>
                    </a:lnTo>
                    <a:lnTo>
                      <a:pt x="558" y="240"/>
                    </a:lnTo>
                    <a:lnTo>
                      <a:pt x="552" y="246"/>
                    </a:lnTo>
                    <a:lnTo>
                      <a:pt x="546" y="252"/>
                    </a:lnTo>
                    <a:lnTo>
                      <a:pt x="534" y="252"/>
                    </a:lnTo>
                    <a:lnTo>
                      <a:pt x="516" y="246"/>
                    </a:lnTo>
                    <a:lnTo>
                      <a:pt x="510" y="240"/>
                    </a:lnTo>
                    <a:lnTo>
                      <a:pt x="504" y="234"/>
                    </a:lnTo>
                    <a:lnTo>
                      <a:pt x="492" y="228"/>
                    </a:lnTo>
                    <a:lnTo>
                      <a:pt x="480" y="222"/>
                    </a:lnTo>
                    <a:lnTo>
                      <a:pt x="474" y="222"/>
                    </a:lnTo>
                    <a:lnTo>
                      <a:pt x="468" y="216"/>
                    </a:lnTo>
                    <a:lnTo>
                      <a:pt x="462" y="216"/>
                    </a:lnTo>
                    <a:lnTo>
                      <a:pt x="456" y="210"/>
                    </a:lnTo>
                    <a:lnTo>
                      <a:pt x="444" y="204"/>
                    </a:lnTo>
                    <a:lnTo>
                      <a:pt x="432" y="198"/>
                    </a:lnTo>
                    <a:lnTo>
                      <a:pt x="420" y="204"/>
                    </a:lnTo>
                    <a:lnTo>
                      <a:pt x="408" y="216"/>
                    </a:lnTo>
                    <a:lnTo>
                      <a:pt x="408" y="228"/>
                    </a:lnTo>
                    <a:lnTo>
                      <a:pt x="402" y="234"/>
                    </a:lnTo>
                    <a:lnTo>
                      <a:pt x="402" y="240"/>
                    </a:lnTo>
                    <a:lnTo>
                      <a:pt x="396" y="240"/>
                    </a:lnTo>
                    <a:lnTo>
                      <a:pt x="390" y="240"/>
                    </a:lnTo>
                    <a:lnTo>
                      <a:pt x="390" y="234"/>
                    </a:lnTo>
                    <a:lnTo>
                      <a:pt x="390" y="228"/>
                    </a:lnTo>
                    <a:lnTo>
                      <a:pt x="396" y="222"/>
                    </a:lnTo>
                    <a:lnTo>
                      <a:pt x="402" y="216"/>
                    </a:lnTo>
                    <a:lnTo>
                      <a:pt x="396" y="204"/>
                    </a:lnTo>
                    <a:lnTo>
                      <a:pt x="396" y="198"/>
                    </a:lnTo>
                    <a:lnTo>
                      <a:pt x="402" y="198"/>
                    </a:lnTo>
                    <a:lnTo>
                      <a:pt x="402" y="192"/>
                    </a:lnTo>
                    <a:lnTo>
                      <a:pt x="390" y="180"/>
                    </a:lnTo>
                    <a:lnTo>
                      <a:pt x="384" y="180"/>
                    </a:lnTo>
                    <a:lnTo>
                      <a:pt x="378" y="180"/>
                    </a:lnTo>
                    <a:lnTo>
                      <a:pt x="360" y="186"/>
                    </a:lnTo>
                    <a:lnTo>
                      <a:pt x="342" y="192"/>
                    </a:lnTo>
                    <a:lnTo>
                      <a:pt x="336" y="192"/>
                    </a:lnTo>
                    <a:lnTo>
                      <a:pt x="330" y="192"/>
                    </a:lnTo>
                    <a:lnTo>
                      <a:pt x="318" y="192"/>
                    </a:lnTo>
                    <a:lnTo>
                      <a:pt x="318" y="186"/>
                    </a:lnTo>
                    <a:lnTo>
                      <a:pt x="324" y="186"/>
                    </a:lnTo>
                    <a:lnTo>
                      <a:pt x="336" y="180"/>
                    </a:lnTo>
                    <a:lnTo>
                      <a:pt x="342" y="174"/>
                    </a:lnTo>
                    <a:lnTo>
                      <a:pt x="348" y="168"/>
                    </a:lnTo>
                    <a:lnTo>
                      <a:pt x="354" y="168"/>
                    </a:lnTo>
                    <a:lnTo>
                      <a:pt x="360" y="156"/>
                    </a:lnTo>
                    <a:lnTo>
                      <a:pt x="360" y="150"/>
                    </a:lnTo>
                    <a:lnTo>
                      <a:pt x="360" y="144"/>
                    </a:lnTo>
                    <a:lnTo>
                      <a:pt x="360" y="132"/>
                    </a:lnTo>
                    <a:lnTo>
                      <a:pt x="360" y="126"/>
                    </a:lnTo>
                    <a:lnTo>
                      <a:pt x="360" y="120"/>
                    </a:lnTo>
                    <a:lnTo>
                      <a:pt x="360" y="114"/>
                    </a:lnTo>
                    <a:lnTo>
                      <a:pt x="366" y="108"/>
                    </a:lnTo>
                    <a:lnTo>
                      <a:pt x="366" y="102"/>
                    </a:lnTo>
                    <a:lnTo>
                      <a:pt x="366" y="96"/>
                    </a:lnTo>
                    <a:lnTo>
                      <a:pt x="360" y="96"/>
                    </a:lnTo>
                    <a:lnTo>
                      <a:pt x="360" y="90"/>
                    </a:lnTo>
                    <a:lnTo>
                      <a:pt x="360" y="84"/>
                    </a:lnTo>
                    <a:lnTo>
                      <a:pt x="354" y="84"/>
                    </a:lnTo>
                    <a:lnTo>
                      <a:pt x="354" y="78"/>
                    </a:lnTo>
                    <a:lnTo>
                      <a:pt x="354" y="72"/>
                    </a:lnTo>
                    <a:lnTo>
                      <a:pt x="348" y="66"/>
                    </a:lnTo>
                    <a:lnTo>
                      <a:pt x="348" y="60"/>
                    </a:lnTo>
                    <a:lnTo>
                      <a:pt x="342" y="54"/>
                    </a:lnTo>
                    <a:lnTo>
                      <a:pt x="336" y="54"/>
                    </a:lnTo>
                    <a:lnTo>
                      <a:pt x="336" y="60"/>
                    </a:lnTo>
                    <a:lnTo>
                      <a:pt x="330" y="66"/>
                    </a:lnTo>
                    <a:lnTo>
                      <a:pt x="324" y="72"/>
                    </a:lnTo>
                    <a:lnTo>
                      <a:pt x="318" y="72"/>
                    </a:lnTo>
                    <a:lnTo>
                      <a:pt x="318" y="66"/>
                    </a:lnTo>
                    <a:lnTo>
                      <a:pt x="312" y="60"/>
                    </a:lnTo>
                    <a:lnTo>
                      <a:pt x="312" y="54"/>
                    </a:lnTo>
                    <a:lnTo>
                      <a:pt x="300" y="48"/>
                    </a:lnTo>
                    <a:lnTo>
                      <a:pt x="288" y="48"/>
                    </a:lnTo>
                    <a:lnTo>
                      <a:pt x="282" y="42"/>
                    </a:lnTo>
                    <a:lnTo>
                      <a:pt x="270" y="36"/>
                    </a:lnTo>
                    <a:lnTo>
                      <a:pt x="264" y="36"/>
                    </a:lnTo>
                    <a:lnTo>
                      <a:pt x="264" y="42"/>
                    </a:lnTo>
                    <a:lnTo>
                      <a:pt x="264" y="36"/>
                    </a:lnTo>
                    <a:lnTo>
                      <a:pt x="264" y="30"/>
                    </a:lnTo>
                    <a:lnTo>
                      <a:pt x="264" y="24"/>
                    </a:lnTo>
                    <a:lnTo>
                      <a:pt x="264" y="18"/>
                    </a:lnTo>
                    <a:lnTo>
                      <a:pt x="258" y="24"/>
                    </a:lnTo>
                    <a:lnTo>
                      <a:pt x="246" y="30"/>
                    </a:lnTo>
                    <a:lnTo>
                      <a:pt x="240" y="36"/>
                    </a:lnTo>
                    <a:lnTo>
                      <a:pt x="234" y="42"/>
                    </a:lnTo>
                    <a:lnTo>
                      <a:pt x="228" y="42"/>
                    </a:lnTo>
                    <a:lnTo>
                      <a:pt x="228" y="48"/>
                    </a:lnTo>
                    <a:lnTo>
                      <a:pt x="222" y="48"/>
                    </a:lnTo>
                    <a:lnTo>
                      <a:pt x="222" y="42"/>
                    </a:lnTo>
                    <a:lnTo>
                      <a:pt x="216" y="36"/>
                    </a:lnTo>
                    <a:lnTo>
                      <a:pt x="216" y="30"/>
                    </a:lnTo>
                    <a:lnTo>
                      <a:pt x="210" y="36"/>
                    </a:lnTo>
                    <a:lnTo>
                      <a:pt x="204" y="42"/>
                    </a:lnTo>
                    <a:lnTo>
                      <a:pt x="192" y="48"/>
                    </a:lnTo>
                    <a:lnTo>
                      <a:pt x="180" y="42"/>
                    </a:lnTo>
                    <a:lnTo>
                      <a:pt x="174" y="30"/>
                    </a:lnTo>
                    <a:lnTo>
                      <a:pt x="174" y="24"/>
                    </a:lnTo>
                    <a:lnTo>
                      <a:pt x="162" y="24"/>
                    </a:lnTo>
                    <a:lnTo>
                      <a:pt x="144" y="18"/>
                    </a:lnTo>
                    <a:lnTo>
                      <a:pt x="126" y="18"/>
                    </a:lnTo>
                    <a:lnTo>
                      <a:pt x="126" y="12"/>
                    </a:lnTo>
                    <a:lnTo>
                      <a:pt x="120" y="12"/>
                    </a:lnTo>
                    <a:lnTo>
                      <a:pt x="114" y="6"/>
                    </a:lnTo>
                    <a:lnTo>
                      <a:pt x="96" y="6"/>
                    </a:lnTo>
                    <a:lnTo>
                      <a:pt x="78" y="0"/>
                    </a:lnTo>
                    <a:lnTo>
                      <a:pt x="72" y="6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8" y="0"/>
                    </a:lnTo>
                    <a:lnTo>
                      <a:pt x="3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95" name="Freeform 92"/>
              <p:cNvSpPr>
                <a:spLocks/>
              </p:cNvSpPr>
              <p:nvPr/>
            </p:nvSpPr>
            <p:spPr bwMode="auto">
              <a:xfrm>
                <a:off x="780" y="822"/>
                <a:ext cx="6" cy="6"/>
              </a:xfrm>
              <a:custGeom>
                <a:avLst/>
                <a:gdLst>
                  <a:gd name="T0" fmla="*/ 0 w 6"/>
                  <a:gd name="T1" fmla="*/ 6 h 6"/>
                  <a:gd name="T2" fmla="*/ 6 w 6"/>
                  <a:gd name="T3" fmla="*/ 6 h 6"/>
                  <a:gd name="T4" fmla="*/ 6 w 6"/>
                  <a:gd name="T5" fmla="*/ 0 h 6"/>
                  <a:gd name="T6" fmla="*/ 0 w 6"/>
                  <a:gd name="T7" fmla="*/ 6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6"/>
                  <a:gd name="T14" fmla="*/ 6 w 6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6">
                    <a:moveTo>
                      <a:pt x="0" y="6"/>
                    </a:move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96" name="Freeform 93"/>
              <p:cNvSpPr>
                <a:spLocks/>
              </p:cNvSpPr>
              <p:nvPr/>
            </p:nvSpPr>
            <p:spPr bwMode="auto">
              <a:xfrm>
                <a:off x="1344" y="636"/>
                <a:ext cx="72" cy="60"/>
              </a:xfrm>
              <a:custGeom>
                <a:avLst/>
                <a:gdLst>
                  <a:gd name="T0" fmla="*/ 12 w 72"/>
                  <a:gd name="T1" fmla="*/ 6 h 60"/>
                  <a:gd name="T2" fmla="*/ 6 w 72"/>
                  <a:gd name="T3" fmla="*/ 12 h 60"/>
                  <a:gd name="T4" fmla="*/ 6 w 72"/>
                  <a:gd name="T5" fmla="*/ 12 h 60"/>
                  <a:gd name="T6" fmla="*/ 0 w 72"/>
                  <a:gd name="T7" fmla="*/ 18 h 60"/>
                  <a:gd name="T8" fmla="*/ 0 w 72"/>
                  <a:gd name="T9" fmla="*/ 30 h 60"/>
                  <a:gd name="T10" fmla="*/ 0 w 72"/>
                  <a:gd name="T11" fmla="*/ 42 h 60"/>
                  <a:gd name="T12" fmla="*/ 0 w 72"/>
                  <a:gd name="T13" fmla="*/ 42 h 60"/>
                  <a:gd name="T14" fmla="*/ 6 w 72"/>
                  <a:gd name="T15" fmla="*/ 42 h 60"/>
                  <a:gd name="T16" fmla="*/ 12 w 72"/>
                  <a:gd name="T17" fmla="*/ 36 h 60"/>
                  <a:gd name="T18" fmla="*/ 18 w 72"/>
                  <a:gd name="T19" fmla="*/ 42 h 60"/>
                  <a:gd name="T20" fmla="*/ 18 w 72"/>
                  <a:gd name="T21" fmla="*/ 48 h 60"/>
                  <a:gd name="T22" fmla="*/ 18 w 72"/>
                  <a:gd name="T23" fmla="*/ 54 h 60"/>
                  <a:gd name="T24" fmla="*/ 24 w 72"/>
                  <a:gd name="T25" fmla="*/ 60 h 60"/>
                  <a:gd name="T26" fmla="*/ 30 w 72"/>
                  <a:gd name="T27" fmla="*/ 60 h 60"/>
                  <a:gd name="T28" fmla="*/ 42 w 72"/>
                  <a:gd name="T29" fmla="*/ 60 h 60"/>
                  <a:gd name="T30" fmla="*/ 36 w 72"/>
                  <a:gd name="T31" fmla="*/ 54 h 60"/>
                  <a:gd name="T32" fmla="*/ 36 w 72"/>
                  <a:gd name="T33" fmla="*/ 54 h 60"/>
                  <a:gd name="T34" fmla="*/ 42 w 72"/>
                  <a:gd name="T35" fmla="*/ 48 h 60"/>
                  <a:gd name="T36" fmla="*/ 54 w 72"/>
                  <a:gd name="T37" fmla="*/ 54 h 60"/>
                  <a:gd name="T38" fmla="*/ 66 w 72"/>
                  <a:gd name="T39" fmla="*/ 54 h 60"/>
                  <a:gd name="T40" fmla="*/ 72 w 72"/>
                  <a:gd name="T41" fmla="*/ 60 h 60"/>
                  <a:gd name="T42" fmla="*/ 72 w 72"/>
                  <a:gd name="T43" fmla="*/ 60 h 60"/>
                  <a:gd name="T44" fmla="*/ 72 w 72"/>
                  <a:gd name="T45" fmla="*/ 48 h 60"/>
                  <a:gd name="T46" fmla="*/ 66 w 72"/>
                  <a:gd name="T47" fmla="*/ 42 h 60"/>
                  <a:gd name="T48" fmla="*/ 60 w 72"/>
                  <a:gd name="T49" fmla="*/ 36 h 60"/>
                  <a:gd name="T50" fmla="*/ 54 w 72"/>
                  <a:gd name="T51" fmla="*/ 24 h 60"/>
                  <a:gd name="T52" fmla="*/ 54 w 72"/>
                  <a:gd name="T53" fmla="*/ 24 h 60"/>
                  <a:gd name="T54" fmla="*/ 54 w 72"/>
                  <a:gd name="T55" fmla="*/ 18 h 60"/>
                  <a:gd name="T56" fmla="*/ 42 w 72"/>
                  <a:gd name="T57" fmla="*/ 12 h 60"/>
                  <a:gd name="T58" fmla="*/ 36 w 72"/>
                  <a:gd name="T59" fmla="*/ 12 h 60"/>
                  <a:gd name="T60" fmla="*/ 24 w 72"/>
                  <a:gd name="T61" fmla="*/ 6 h 60"/>
                  <a:gd name="T62" fmla="*/ 12 w 72"/>
                  <a:gd name="T63" fmla="*/ 6 h 60"/>
                  <a:gd name="T64" fmla="*/ 12 w 72"/>
                  <a:gd name="T65" fmla="*/ 0 h 60"/>
                  <a:gd name="T66" fmla="*/ 12 w 72"/>
                  <a:gd name="T67" fmla="*/ 6 h 6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72"/>
                  <a:gd name="T103" fmla="*/ 0 h 60"/>
                  <a:gd name="T104" fmla="*/ 72 w 72"/>
                  <a:gd name="T105" fmla="*/ 60 h 6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72" h="60">
                    <a:moveTo>
                      <a:pt x="12" y="6"/>
                    </a:moveTo>
                    <a:lnTo>
                      <a:pt x="6" y="12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0" y="42"/>
                    </a:lnTo>
                    <a:lnTo>
                      <a:pt x="6" y="42"/>
                    </a:lnTo>
                    <a:lnTo>
                      <a:pt x="12" y="36"/>
                    </a:lnTo>
                    <a:lnTo>
                      <a:pt x="18" y="42"/>
                    </a:lnTo>
                    <a:lnTo>
                      <a:pt x="18" y="48"/>
                    </a:lnTo>
                    <a:lnTo>
                      <a:pt x="18" y="54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42" y="60"/>
                    </a:lnTo>
                    <a:lnTo>
                      <a:pt x="36" y="54"/>
                    </a:lnTo>
                    <a:lnTo>
                      <a:pt x="42" y="48"/>
                    </a:lnTo>
                    <a:lnTo>
                      <a:pt x="54" y="54"/>
                    </a:lnTo>
                    <a:lnTo>
                      <a:pt x="66" y="54"/>
                    </a:lnTo>
                    <a:lnTo>
                      <a:pt x="72" y="60"/>
                    </a:lnTo>
                    <a:lnTo>
                      <a:pt x="72" y="48"/>
                    </a:lnTo>
                    <a:lnTo>
                      <a:pt x="66" y="42"/>
                    </a:lnTo>
                    <a:lnTo>
                      <a:pt x="60" y="36"/>
                    </a:lnTo>
                    <a:lnTo>
                      <a:pt x="54" y="24"/>
                    </a:lnTo>
                    <a:lnTo>
                      <a:pt x="54" y="18"/>
                    </a:lnTo>
                    <a:lnTo>
                      <a:pt x="42" y="12"/>
                    </a:lnTo>
                    <a:lnTo>
                      <a:pt x="36" y="12"/>
                    </a:lnTo>
                    <a:lnTo>
                      <a:pt x="24" y="6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97" name="Freeform 94"/>
              <p:cNvSpPr>
                <a:spLocks/>
              </p:cNvSpPr>
              <p:nvPr/>
            </p:nvSpPr>
            <p:spPr bwMode="auto">
              <a:xfrm>
                <a:off x="1350" y="678"/>
                <a:ext cx="1" cy="6"/>
              </a:xfrm>
              <a:custGeom>
                <a:avLst/>
                <a:gdLst>
                  <a:gd name="T0" fmla="*/ 0 w 1"/>
                  <a:gd name="T1" fmla="*/ 6 h 6"/>
                  <a:gd name="T2" fmla="*/ 0 w 1"/>
                  <a:gd name="T3" fmla="*/ 6 h 6"/>
                  <a:gd name="T4" fmla="*/ 0 w 1"/>
                  <a:gd name="T5" fmla="*/ 6 h 6"/>
                  <a:gd name="T6" fmla="*/ 0 w 1"/>
                  <a:gd name="T7" fmla="*/ 0 h 6"/>
                  <a:gd name="T8" fmla="*/ 0 w 1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6"/>
                  <a:gd name="T17" fmla="*/ 1 w 1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98" name="Freeform 95"/>
              <p:cNvSpPr>
                <a:spLocks/>
              </p:cNvSpPr>
              <p:nvPr/>
            </p:nvSpPr>
            <p:spPr bwMode="auto">
              <a:xfrm>
                <a:off x="768" y="624"/>
                <a:ext cx="24" cy="30"/>
              </a:xfrm>
              <a:custGeom>
                <a:avLst/>
                <a:gdLst>
                  <a:gd name="T0" fmla="*/ 12 w 24"/>
                  <a:gd name="T1" fmla="*/ 6 h 30"/>
                  <a:gd name="T2" fmla="*/ 0 w 24"/>
                  <a:gd name="T3" fmla="*/ 12 h 30"/>
                  <a:gd name="T4" fmla="*/ 0 w 24"/>
                  <a:gd name="T5" fmla="*/ 18 h 30"/>
                  <a:gd name="T6" fmla="*/ 0 w 24"/>
                  <a:gd name="T7" fmla="*/ 24 h 30"/>
                  <a:gd name="T8" fmla="*/ 0 w 24"/>
                  <a:gd name="T9" fmla="*/ 24 h 30"/>
                  <a:gd name="T10" fmla="*/ 6 w 24"/>
                  <a:gd name="T11" fmla="*/ 30 h 30"/>
                  <a:gd name="T12" fmla="*/ 18 w 24"/>
                  <a:gd name="T13" fmla="*/ 24 h 30"/>
                  <a:gd name="T14" fmla="*/ 18 w 24"/>
                  <a:gd name="T15" fmla="*/ 24 h 30"/>
                  <a:gd name="T16" fmla="*/ 24 w 24"/>
                  <a:gd name="T17" fmla="*/ 12 h 30"/>
                  <a:gd name="T18" fmla="*/ 24 w 24"/>
                  <a:gd name="T19" fmla="*/ 6 h 30"/>
                  <a:gd name="T20" fmla="*/ 24 w 24"/>
                  <a:gd name="T21" fmla="*/ 0 h 30"/>
                  <a:gd name="T22" fmla="*/ 12 w 24"/>
                  <a:gd name="T23" fmla="*/ 6 h 3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4"/>
                  <a:gd name="T37" fmla="*/ 0 h 30"/>
                  <a:gd name="T38" fmla="*/ 24 w 24"/>
                  <a:gd name="T39" fmla="*/ 30 h 3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4" h="30">
                    <a:moveTo>
                      <a:pt x="12" y="6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2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99" name="Freeform 96"/>
              <p:cNvSpPr>
                <a:spLocks/>
              </p:cNvSpPr>
              <p:nvPr/>
            </p:nvSpPr>
            <p:spPr bwMode="auto">
              <a:xfrm>
                <a:off x="816" y="624"/>
                <a:ext cx="6" cy="6"/>
              </a:xfrm>
              <a:custGeom>
                <a:avLst/>
                <a:gdLst>
                  <a:gd name="T0" fmla="*/ 0 w 6"/>
                  <a:gd name="T1" fmla="*/ 6 h 6"/>
                  <a:gd name="T2" fmla="*/ 0 w 6"/>
                  <a:gd name="T3" fmla="*/ 6 h 6"/>
                  <a:gd name="T4" fmla="*/ 6 w 6"/>
                  <a:gd name="T5" fmla="*/ 6 h 6"/>
                  <a:gd name="T6" fmla="*/ 6 w 6"/>
                  <a:gd name="T7" fmla="*/ 0 h 6"/>
                  <a:gd name="T8" fmla="*/ 0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0" y="6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00" name="Freeform 97"/>
              <p:cNvSpPr>
                <a:spLocks/>
              </p:cNvSpPr>
              <p:nvPr/>
            </p:nvSpPr>
            <p:spPr bwMode="auto">
              <a:xfrm>
                <a:off x="744" y="618"/>
                <a:ext cx="18" cy="6"/>
              </a:xfrm>
              <a:custGeom>
                <a:avLst/>
                <a:gdLst>
                  <a:gd name="T0" fmla="*/ 0 w 18"/>
                  <a:gd name="T1" fmla="*/ 0 h 6"/>
                  <a:gd name="T2" fmla="*/ 6 w 18"/>
                  <a:gd name="T3" fmla="*/ 6 h 6"/>
                  <a:gd name="T4" fmla="*/ 12 w 18"/>
                  <a:gd name="T5" fmla="*/ 6 h 6"/>
                  <a:gd name="T6" fmla="*/ 12 w 18"/>
                  <a:gd name="T7" fmla="*/ 6 h 6"/>
                  <a:gd name="T8" fmla="*/ 18 w 18"/>
                  <a:gd name="T9" fmla="*/ 6 h 6"/>
                  <a:gd name="T10" fmla="*/ 12 w 18"/>
                  <a:gd name="T11" fmla="*/ 0 h 6"/>
                  <a:gd name="T12" fmla="*/ 12 w 18"/>
                  <a:gd name="T13" fmla="*/ 0 h 6"/>
                  <a:gd name="T14" fmla="*/ 0 w 18"/>
                  <a:gd name="T15" fmla="*/ 0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6"/>
                  <a:gd name="T26" fmla="*/ 18 w 18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6">
                    <a:moveTo>
                      <a:pt x="0" y="0"/>
                    </a:move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01" name="Freeform 98"/>
              <p:cNvSpPr>
                <a:spLocks/>
              </p:cNvSpPr>
              <p:nvPr/>
            </p:nvSpPr>
            <p:spPr bwMode="auto">
              <a:xfrm>
                <a:off x="750" y="594"/>
                <a:ext cx="12" cy="6"/>
              </a:xfrm>
              <a:custGeom>
                <a:avLst/>
                <a:gdLst>
                  <a:gd name="T0" fmla="*/ 0 w 12"/>
                  <a:gd name="T1" fmla="*/ 6 h 6"/>
                  <a:gd name="T2" fmla="*/ 6 w 12"/>
                  <a:gd name="T3" fmla="*/ 6 h 6"/>
                  <a:gd name="T4" fmla="*/ 12 w 12"/>
                  <a:gd name="T5" fmla="*/ 0 h 6"/>
                  <a:gd name="T6" fmla="*/ 0 w 12"/>
                  <a:gd name="T7" fmla="*/ 6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"/>
                  <a:gd name="T14" fmla="*/ 12 w 12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">
                    <a:moveTo>
                      <a:pt x="0" y="6"/>
                    </a:moveTo>
                    <a:lnTo>
                      <a:pt x="6" y="6"/>
                    </a:lnTo>
                    <a:lnTo>
                      <a:pt x="12" y="0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02" name="Freeform 99"/>
              <p:cNvSpPr>
                <a:spLocks/>
              </p:cNvSpPr>
              <p:nvPr/>
            </p:nvSpPr>
            <p:spPr bwMode="auto">
              <a:xfrm>
                <a:off x="696" y="570"/>
                <a:ext cx="24" cy="30"/>
              </a:xfrm>
              <a:custGeom>
                <a:avLst/>
                <a:gdLst>
                  <a:gd name="T0" fmla="*/ 0 w 24"/>
                  <a:gd name="T1" fmla="*/ 6 h 30"/>
                  <a:gd name="T2" fmla="*/ 0 w 24"/>
                  <a:gd name="T3" fmla="*/ 12 h 30"/>
                  <a:gd name="T4" fmla="*/ 6 w 24"/>
                  <a:gd name="T5" fmla="*/ 18 h 30"/>
                  <a:gd name="T6" fmla="*/ 12 w 24"/>
                  <a:gd name="T7" fmla="*/ 30 h 30"/>
                  <a:gd name="T8" fmla="*/ 18 w 24"/>
                  <a:gd name="T9" fmla="*/ 30 h 30"/>
                  <a:gd name="T10" fmla="*/ 24 w 24"/>
                  <a:gd name="T11" fmla="*/ 30 h 30"/>
                  <a:gd name="T12" fmla="*/ 18 w 24"/>
                  <a:gd name="T13" fmla="*/ 18 h 30"/>
                  <a:gd name="T14" fmla="*/ 12 w 24"/>
                  <a:gd name="T15" fmla="*/ 6 h 30"/>
                  <a:gd name="T16" fmla="*/ 12 w 24"/>
                  <a:gd name="T17" fmla="*/ 0 h 30"/>
                  <a:gd name="T18" fmla="*/ 12 w 24"/>
                  <a:gd name="T19" fmla="*/ 0 h 30"/>
                  <a:gd name="T20" fmla="*/ 0 w 24"/>
                  <a:gd name="T21" fmla="*/ 6 h 3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4"/>
                  <a:gd name="T34" fmla="*/ 0 h 30"/>
                  <a:gd name="T35" fmla="*/ 24 w 24"/>
                  <a:gd name="T36" fmla="*/ 30 h 3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4" h="30">
                    <a:moveTo>
                      <a:pt x="0" y="6"/>
                    </a:moveTo>
                    <a:lnTo>
                      <a:pt x="0" y="12"/>
                    </a:lnTo>
                    <a:lnTo>
                      <a:pt x="6" y="18"/>
                    </a:lnTo>
                    <a:lnTo>
                      <a:pt x="12" y="30"/>
                    </a:lnTo>
                    <a:lnTo>
                      <a:pt x="18" y="30"/>
                    </a:lnTo>
                    <a:lnTo>
                      <a:pt x="24" y="30"/>
                    </a:lnTo>
                    <a:lnTo>
                      <a:pt x="18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03" name="Freeform 100"/>
              <p:cNvSpPr>
                <a:spLocks/>
              </p:cNvSpPr>
              <p:nvPr/>
            </p:nvSpPr>
            <p:spPr bwMode="auto">
              <a:xfrm>
                <a:off x="798" y="588"/>
                <a:ext cx="6" cy="6"/>
              </a:xfrm>
              <a:custGeom>
                <a:avLst/>
                <a:gdLst>
                  <a:gd name="T0" fmla="*/ 0 w 6"/>
                  <a:gd name="T1" fmla="*/ 6 h 6"/>
                  <a:gd name="T2" fmla="*/ 0 w 6"/>
                  <a:gd name="T3" fmla="*/ 6 h 6"/>
                  <a:gd name="T4" fmla="*/ 6 w 6"/>
                  <a:gd name="T5" fmla="*/ 6 h 6"/>
                  <a:gd name="T6" fmla="*/ 6 w 6"/>
                  <a:gd name="T7" fmla="*/ 0 h 6"/>
                  <a:gd name="T8" fmla="*/ 0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0" y="6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04" name="Freeform 101"/>
              <p:cNvSpPr>
                <a:spLocks/>
              </p:cNvSpPr>
              <p:nvPr/>
            </p:nvSpPr>
            <p:spPr bwMode="auto">
              <a:xfrm>
                <a:off x="762" y="588"/>
                <a:ext cx="12" cy="6"/>
              </a:xfrm>
              <a:custGeom>
                <a:avLst/>
                <a:gdLst>
                  <a:gd name="T0" fmla="*/ 0 w 12"/>
                  <a:gd name="T1" fmla="*/ 6 h 6"/>
                  <a:gd name="T2" fmla="*/ 6 w 12"/>
                  <a:gd name="T3" fmla="*/ 6 h 6"/>
                  <a:gd name="T4" fmla="*/ 12 w 12"/>
                  <a:gd name="T5" fmla="*/ 6 h 6"/>
                  <a:gd name="T6" fmla="*/ 12 w 12"/>
                  <a:gd name="T7" fmla="*/ 0 h 6"/>
                  <a:gd name="T8" fmla="*/ 0 w 12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6"/>
                  <a:gd name="T17" fmla="*/ 12 w 12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6">
                    <a:moveTo>
                      <a:pt x="0" y="6"/>
                    </a:moveTo>
                    <a:lnTo>
                      <a:pt x="6" y="6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05" name="Freeform 102"/>
              <p:cNvSpPr>
                <a:spLocks/>
              </p:cNvSpPr>
              <p:nvPr/>
            </p:nvSpPr>
            <p:spPr bwMode="auto">
              <a:xfrm>
                <a:off x="774" y="582"/>
                <a:ext cx="6" cy="6"/>
              </a:xfrm>
              <a:custGeom>
                <a:avLst/>
                <a:gdLst>
                  <a:gd name="T0" fmla="*/ 0 w 6"/>
                  <a:gd name="T1" fmla="*/ 6 h 6"/>
                  <a:gd name="T2" fmla="*/ 6 w 6"/>
                  <a:gd name="T3" fmla="*/ 6 h 6"/>
                  <a:gd name="T4" fmla="*/ 6 w 6"/>
                  <a:gd name="T5" fmla="*/ 6 h 6"/>
                  <a:gd name="T6" fmla="*/ 0 w 6"/>
                  <a:gd name="T7" fmla="*/ 0 h 6"/>
                  <a:gd name="T8" fmla="*/ 0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0" y="6"/>
                    </a:moveTo>
                    <a:lnTo>
                      <a:pt x="6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06" name="Freeform 103"/>
              <p:cNvSpPr>
                <a:spLocks/>
              </p:cNvSpPr>
              <p:nvPr/>
            </p:nvSpPr>
            <p:spPr bwMode="auto">
              <a:xfrm>
                <a:off x="792" y="57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"/>
                  <a:gd name="T11" fmla="*/ 1 w 1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07" name="Freeform 104"/>
              <p:cNvSpPr>
                <a:spLocks/>
              </p:cNvSpPr>
              <p:nvPr/>
            </p:nvSpPr>
            <p:spPr bwMode="auto">
              <a:xfrm>
                <a:off x="720" y="540"/>
                <a:ext cx="48" cy="36"/>
              </a:xfrm>
              <a:custGeom>
                <a:avLst/>
                <a:gdLst>
                  <a:gd name="T0" fmla="*/ 24 w 48"/>
                  <a:gd name="T1" fmla="*/ 6 h 36"/>
                  <a:gd name="T2" fmla="*/ 12 w 48"/>
                  <a:gd name="T3" fmla="*/ 6 h 36"/>
                  <a:gd name="T4" fmla="*/ 6 w 48"/>
                  <a:gd name="T5" fmla="*/ 12 h 36"/>
                  <a:gd name="T6" fmla="*/ 0 w 48"/>
                  <a:gd name="T7" fmla="*/ 12 h 36"/>
                  <a:gd name="T8" fmla="*/ 0 w 48"/>
                  <a:gd name="T9" fmla="*/ 18 h 36"/>
                  <a:gd name="T10" fmla="*/ 0 w 48"/>
                  <a:gd name="T11" fmla="*/ 18 h 36"/>
                  <a:gd name="T12" fmla="*/ 0 w 48"/>
                  <a:gd name="T13" fmla="*/ 24 h 36"/>
                  <a:gd name="T14" fmla="*/ 0 w 48"/>
                  <a:gd name="T15" fmla="*/ 24 h 36"/>
                  <a:gd name="T16" fmla="*/ 12 w 48"/>
                  <a:gd name="T17" fmla="*/ 30 h 36"/>
                  <a:gd name="T18" fmla="*/ 30 w 48"/>
                  <a:gd name="T19" fmla="*/ 36 h 36"/>
                  <a:gd name="T20" fmla="*/ 42 w 48"/>
                  <a:gd name="T21" fmla="*/ 24 h 36"/>
                  <a:gd name="T22" fmla="*/ 48 w 48"/>
                  <a:gd name="T23" fmla="*/ 12 h 36"/>
                  <a:gd name="T24" fmla="*/ 48 w 48"/>
                  <a:gd name="T25" fmla="*/ 12 h 36"/>
                  <a:gd name="T26" fmla="*/ 42 w 48"/>
                  <a:gd name="T27" fmla="*/ 6 h 36"/>
                  <a:gd name="T28" fmla="*/ 36 w 48"/>
                  <a:gd name="T29" fmla="*/ 6 h 36"/>
                  <a:gd name="T30" fmla="*/ 36 w 48"/>
                  <a:gd name="T31" fmla="*/ 0 h 36"/>
                  <a:gd name="T32" fmla="*/ 24 w 48"/>
                  <a:gd name="T33" fmla="*/ 6 h 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8"/>
                  <a:gd name="T52" fmla="*/ 0 h 36"/>
                  <a:gd name="T53" fmla="*/ 48 w 48"/>
                  <a:gd name="T54" fmla="*/ 36 h 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8" h="36">
                    <a:moveTo>
                      <a:pt x="24" y="6"/>
                    </a:moveTo>
                    <a:lnTo>
                      <a:pt x="12" y="6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12" y="30"/>
                    </a:lnTo>
                    <a:lnTo>
                      <a:pt x="30" y="36"/>
                    </a:lnTo>
                    <a:lnTo>
                      <a:pt x="42" y="24"/>
                    </a:lnTo>
                    <a:lnTo>
                      <a:pt x="48" y="12"/>
                    </a:lnTo>
                    <a:lnTo>
                      <a:pt x="42" y="6"/>
                    </a:lnTo>
                    <a:lnTo>
                      <a:pt x="36" y="6"/>
                    </a:lnTo>
                    <a:lnTo>
                      <a:pt x="36" y="0"/>
                    </a:lnTo>
                    <a:lnTo>
                      <a:pt x="24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08" name="Freeform 105"/>
              <p:cNvSpPr>
                <a:spLocks/>
              </p:cNvSpPr>
              <p:nvPr/>
            </p:nvSpPr>
            <p:spPr bwMode="auto">
              <a:xfrm>
                <a:off x="708" y="558"/>
                <a:ext cx="6" cy="6"/>
              </a:xfrm>
              <a:custGeom>
                <a:avLst/>
                <a:gdLst>
                  <a:gd name="T0" fmla="*/ 0 w 6"/>
                  <a:gd name="T1" fmla="*/ 0 h 6"/>
                  <a:gd name="T2" fmla="*/ 0 w 6"/>
                  <a:gd name="T3" fmla="*/ 6 h 6"/>
                  <a:gd name="T4" fmla="*/ 6 w 6"/>
                  <a:gd name="T5" fmla="*/ 0 h 6"/>
                  <a:gd name="T6" fmla="*/ 6 w 6"/>
                  <a:gd name="T7" fmla="*/ 0 h 6"/>
                  <a:gd name="T8" fmla="*/ 0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0" y="0"/>
                    </a:moveTo>
                    <a:lnTo>
                      <a:pt x="0" y="6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09" name="Freeform 106"/>
              <p:cNvSpPr>
                <a:spLocks/>
              </p:cNvSpPr>
              <p:nvPr/>
            </p:nvSpPr>
            <p:spPr bwMode="auto">
              <a:xfrm>
                <a:off x="690" y="510"/>
                <a:ext cx="6" cy="36"/>
              </a:xfrm>
              <a:custGeom>
                <a:avLst/>
                <a:gdLst>
                  <a:gd name="T0" fmla="*/ 6 w 6"/>
                  <a:gd name="T1" fmla="*/ 6 h 36"/>
                  <a:gd name="T2" fmla="*/ 0 w 6"/>
                  <a:gd name="T3" fmla="*/ 24 h 36"/>
                  <a:gd name="T4" fmla="*/ 6 w 6"/>
                  <a:gd name="T5" fmla="*/ 36 h 36"/>
                  <a:gd name="T6" fmla="*/ 6 w 6"/>
                  <a:gd name="T7" fmla="*/ 30 h 36"/>
                  <a:gd name="T8" fmla="*/ 6 w 6"/>
                  <a:gd name="T9" fmla="*/ 12 h 36"/>
                  <a:gd name="T10" fmla="*/ 6 w 6"/>
                  <a:gd name="T11" fmla="*/ 0 h 36"/>
                  <a:gd name="T12" fmla="*/ 6 w 6"/>
                  <a:gd name="T13" fmla="*/ 0 h 36"/>
                  <a:gd name="T14" fmla="*/ 6 w 6"/>
                  <a:gd name="T15" fmla="*/ 6 h 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36"/>
                  <a:gd name="T26" fmla="*/ 6 w 6"/>
                  <a:gd name="T27" fmla="*/ 36 h 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36">
                    <a:moveTo>
                      <a:pt x="6" y="6"/>
                    </a:moveTo>
                    <a:lnTo>
                      <a:pt x="0" y="24"/>
                    </a:lnTo>
                    <a:lnTo>
                      <a:pt x="6" y="36"/>
                    </a:lnTo>
                    <a:lnTo>
                      <a:pt x="6" y="30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10" name="Freeform 107"/>
              <p:cNvSpPr>
                <a:spLocks/>
              </p:cNvSpPr>
              <p:nvPr/>
            </p:nvSpPr>
            <p:spPr bwMode="auto">
              <a:xfrm>
                <a:off x="696" y="426"/>
                <a:ext cx="48" cy="78"/>
              </a:xfrm>
              <a:custGeom>
                <a:avLst/>
                <a:gdLst>
                  <a:gd name="T0" fmla="*/ 24 w 48"/>
                  <a:gd name="T1" fmla="*/ 0 h 78"/>
                  <a:gd name="T2" fmla="*/ 18 w 48"/>
                  <a:gd name="T3" fmla="*/ 18 h 78"/>
                  <a:gd name="T4" fmla="*/ 12 w 48"/>
                  <a:gd name="T5" fmla="*/ 30 h 78"/>
                  <a:gd name="T6" fmla="*/ 6 w 48"/>
                  <a:gd name="T7" fmla="*/ 36 h 78"/>
                  <a:gd name="T8" fmla="*/ 6 w 48"/>
                  <a:gd name="T9" fmla="*/ 42 h 78"/>
                  <a:gd name="T10" fmla="*/ 0 w 48"/>
                  <a:gd name="T11" fmla="*/ 48 h 78"/>
                  <a:gd name="T12" fmla="*/ 0 w 48"/>
                  <a:gd name="T13" fmla="*/ 54 h 78"/>
                  <a:gd name="T14" fmla="*/ 0 w 48"/>
                  <a:gd name="T15" fmla="*/ 66 h 78"/>
                  <a:gd name="T16" fmla="*/ 0 w 48"/>
                  <a:gd name="T17" fmla="*/ 72 h 78"/>
                  <a:gd name="T18" fmla="*/ 0 w 48"/>
                  <a:gd name="T19" fmla="*/ 78 h 78"/>
                  <a:gd name="T20" fmla="*/ 0 w 48"/>
                  <a:gd name="T21" fmla="*/ 78 h 78"/>
                  <a:gd name="T22" fmla="*/ 6 w 48"/>
                  <a:gd name="T23" fmla="*/ 78 h 78"/>
                  <a:gd name="T24" fmla="*/ 6 w 48"/>
                  <a:gd name="T25" fmla="*/ 72 h 78"/>
                  <a:gd name="T26" fmla="*/ 12 w 48"/>
                  <a:gd name="T27" fmla="*/ 66 h 78"/>
                  <a:gd name="T28" fmla="*/ 18 w 48"/>
                  <a:gd name="T29" fmla="*/ 72 h 78"/>
                  <a:gd name="T30" fmla="*/ 18 w 48"/>
                  <a:gd name="T31" fmla="*/ 72 h 78"/>
                  <a:gd name="T32" fmla="*/ 24 w 48"/>
                  <a:gd name="T33" fmla="*/ 78 h 78"/>
                  <a:gd name="T34" fmla="*/ 30 w 48"/>
                  <a:gd name="T35" fmla="*/ 78 h 78"/>
                  <a:gd name="T36" fmla="*/ 36 w 48"/>
                  <a:gd name="T37" fmla="*/ 78 h 78"/>
                  <a:gd name="T38" fmla="*/ 42 w 48"/>
                  <a:gd name="T39" fmla="*/ 72 h 78"/>
                  <a:gd name="T40" fmla="*/ 48 w 48"/>
                  <a:gd name="T41" fmla="*/ 72 h 78"/>
                  <a:gd name="T42" fmla="*/ 42 w 48"/>
                  <a:gd name="T43" fmla="*/ 66 h 78"/>
                  <a:gd name="T44" fmla="*/ 24 w 48"/>
                  <a:gd name="T45" fmla="*/ 66 h 78"/>
                  <a:gd name="T46" fmla="*/ 24 w 48"/>
                  <a:gd name="T47" fmla="*/ 60 h 78"/>
                  <a:gd name="T48" fmla="*/ 18 w 48"/>
                  <a:gd name="T49" fmla="*/ 54 h 78"/>
                  <a:gd name="T50" fmla="*/ 18 w 48"/>
                  <a:gd name="T51" fmla="*/ 42 h 78"/>
                  <a:gd name="T52" fmla="*/ 18 w 48"/>
                  <a:gd name="T53" fmla="*/ 24 h 78"/>
                  <a:gd name="T54" fmla="*/ 24 w 48"/>
                  <a:gd name="T55" fmla="*/ 18 h 78"/>
                  <a:gd name="T56" fmla="*/ 30 w 48"/>
                  <a:gd name="T57" fmla="*/ 12 h 78"/>
                  <a:gd name="T58" fmla="*/ 36 w 48"/>
                  <a:gd name="T59" fmla="*/ 12 h 78"/>
                  <a:gd name="T60" fmla="*/ 36 w 48"/>
                  <a:gd name="T61" fmla="*/ 6 h 78"/>
                  <a:gd name="T62" fmla="*/ 30 w 48"/>
                  <a:gd name="T63" fmla="*/ 6 h 78"/>
                  <a:gd name="T64" fmla="*/ 24 w 48"/>
                  <a:gd name="T65" fmla="*/ 0 h 7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8"/>
                  <a:gd name="T100" fmla="*/ 0 h 78"/>
                  <a:gd name="T101" fmla="*/ 48 w 48"/>
                  <a:gd name="T102" fmla="*/ 78 h 7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8" h="78">
                    <a:moveTo>
                      <a:pt x="24" y="0"/>
                    </a:moveTo>
                    <a:lnTo>
                      <a:pt x="18" y="18"/>
                    </a:lnTo>
                    <a:lnTo>
                      <a:pt x="12" y="30"/>
                    </a:lnTo>
                    <a:lnTo>
                      <a:pt x="6" y="36"/>
                    </a:lnTo>
                    <a:lnTo>
                      <a:pt x="6" y="42"/>
                    </a:lnTo>
                    <a:lnTo>
                      <a:pt x="0" y="48"/>
                    </a:lnTo>
                    <a:lnTo>
                      <a:pt x="0" y="54"/>
                    </a:lnTo>
                    <a:lnTo>
                      <a:pt x="0" y="66"/>
                    </a:lnTo>
                    <a:lnTo>
                      <a:pt x="0" y="72"/>
                    </a:lnTo>
                    <a:lnTo>
                      <a:pt x="0" y="78"/>
                    </a:lnTo>
                    <a:lnTo>
                      <a:pt x="6" y="78"/>
                    </a:lnTo>
                    <a:lnTo>
                      <a:pt x="6" y="72"/>
                    </a:lnTo>
                    <a:lnTo>
                      <a:pt x="12" y="66"/>
                    </a:lnTo>
                    <a:lnTo>
                      <a:pt x="18" y="72"/>
                    </a:lnTo>
                    <a:lnTo>
                      <a:pt x="24" y="78"/>
                    </a:lnTo>
                    <a:lnTo>
                      <a:pt x="30" y="78"/>
                    </a:lnTo>
                    <a:lnTo>
                      <a:pt x="36" y="78"/>
                    </a:lnTo>
                    <a:lnTo>
                      <a:pt x="42" y="72"/>
                    </a:lnTo>
                    <a:lnTo>
                      <a:pt x="48" y="72"/>
                    </a:lnTo>
                    <a:lnTo>
                      <a:pt x="42" y="66"/>
                    </a:lnTo>
                    <a:lnTo>
                      <a:pt x="24" y="66"/>
                    </a:lnTo>
                    <a:lnTo>
                      <a:pt x="24" y="60"/>
                    </a:lnTo>
                    <a:lnTo>
                      <a:pt x="18" y="54"/>
                    </a:lnTo>
                    <a:lnTo>
                      <a:pt x="18" y="42"/>
                    </a:lnTo>
                    <a:lnTo>
                      <a:pt x="18" y="24"/>
                    </a:lnTo>
                    <a:lnTo>
                      <a:pt x="24" y="18"/>
                    </a:lnTo>
                    <a:lnTo>
                      <a:pt x="30" y="12"/>
                    </a:lnTo>
                    <a:lnTo>
                      <a:pt x="36" y="12"/>
                    </a:lnTo>
                    <a:lnTo>
                      <a:pt x="36" y="6"/>
                    </a:lnTo>
                    <a:lnTo>
                      <a:pt x="30" y="6"/>
                    </a:lnTo>
                    <a:lnTo>
                      <a:pt x="24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11" name="Freeform 108"/>
              <p:cNvSpPr>
                <a:spLocks/>
              </p:cNvSpPr>
              <p:nvPr/>
            </p:nvSpPr>
            <p:spPr bwMode="auto">
              <a:xfrm>
                <a:off x="720" y="420"/>
                <a:ext cx="12" cy="6"/>
              </a:xfrm>
              <a:custGeom>
                <a:avLst/>
                <a:gdLst>
                  <a:gd name="T0" fmla="*/ 0 w 12"/>
                  <a:gd name="T1" fmla="*/ 0 h 6"/>
                  <a:gd name="T2" fmla="*/ 6 w 12"/>
                  <a:gd name="T3" fmla="*/ 6 h 6"/>
                  <a:gd name="T4" fmla="*/ 12 w 12"/>
                  <a:gd name="T5" fmla="*/ 0 h 6"/>
                  <a:gd name="T6" fmla="*/ 12 w 12"/>
                  <a:gd name="T7" fmla="*/ 0 h 6"/>
                  <a:gd name="T8" fmla="*/ 0 w 12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6"/>
                  <a:gd name="T17" fmla="*/ 12 w 12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6">
                    <a:moveTo>
                      <a:pt x="0" y="0"/>
                    </a:moveTo>
                    <a:lnTo>
                      <a:pt x="6" y="6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12" name="Freeform 109"/>
              <p:cNvSpPr>
                <a:spLocks/>
              </p:cNvSpPr>
              <p:nvPr/>
            </p:nvSpPr>
            <p:spPr bwMode="auto">
              <a:xfrm>
                <a:off x="1248" y="666"/>
                <a:ext cx="930" cy="558"/>
              </a:xfrm>
              <a:custGeom>
                <a:avLst/>
                <a:gdLst>
                  <a:gd name="T0" fmla="*/ 546 w 930"/>
                  <a:gd name="T1" fmla="*/ 30 h 558"/>
                  <a:gd name="T2" fmla="*/ 510 w 930"/>
                  <a:gd name="T3" fmla="*/ 36 h 558"/>
                  <a:gd name="T4" fmla="*/ 486 w 930"/>
                  <a:gd name="T5" fmla="*/ 30 h 558"/>
                  <a:gd name="T6" fmla="*/ 432 w 930"/>
                  <a:gd name="T7" fmla="*/ 72 h 558"/>
                  <a:gd name="T8" fmla="*/ 420 w 930"/>
                  <a:gd name="T9" fmla="*/ 72 h 558"/>
                  <a:gd name="T10" fmla="*/ 378 w 930"/>
                  <a:gd name="T11" fmla="*/ 90 h 558"/>
                  <a:gd name="T12" fmla="*/ 324 w 930"/>
                  <a:gd name="T13" fmla="*/ 120 h 558"/>
                  <a:gd name="T14" fmla="*/ 246 w 930"/>
                  <a:gd name="T15" fmla="*/ 144 h 558"/>
                  <a:gd name="T16" fmla="*/ 210 w 930"/>
                  <a:gd name="T17" fmla="*/ 192 h 558"/>
                  <a:gd name="T18" fmla="*/ 186 w 930"/>
                  <a:gd name="T19" fmla="*/ 204 h 558"/>
                  <a:gd name="T20" fmla="*/ 210 w 930"/>
                  <a:gd name="T21" fmla="*/ 204 h 558"/>
                  <a:gd name="T22" fmla="*/ 162 w 930"/>
                  <a:gd name="T23" fmla="*/ 222 h 558"/>
                  <a:gd name="T24" fmla="*/ 138 w 930"/>
                  <a:gd name="T25" fmla="*/ 186 h 558"/>
                  <a:gd name="T26" fmla="*/ 78 w 930"/>
                  <a:gd name="T27" fmla="*/ 228 h 558"/>
                  <a:gd name="T28" fmla="*/ 36 w 930"/>
                  <a:gd name="T29" fmla="*/ 258 h 558"/>
                  <a:gd name="T30" fmla="*/ 48 w 930"/>
                  <a:gd name="T31" fmla="*/ 312 h 558"/>
                  <a:gd name="T32" fmla="*/ 78 w 930"/>
                  <a:gd name="T33" fmla="*/ 330 h 558"/>
                  <a:gd name="T34" fmla="*/ 54 w 930"/>
                  <a:gd name="T35" fmla="*/ 366 h 558"/>
                  <a:gd name="T36" fmla="*/ 18 w 930"/>
                  <a:gd name="T37" fmla="*/ 414 h 558"/>
                  <a:gd name="T38" fmla="*/ 12 w 930"/>
                  <a:gd name="T39" fmla="*/ 450 h 558"/>
                  <a:gd name="T40" fmla="*/ 84 w 930"/>
                  <a:gd name="T41" fmla="*/ 462 h 558"/>
                  <a:gd name="T42" fmla="*/ 144 w 930"/>
                  <a:gd name="T43" fmla="*/ 534 h 558"/>
                  <a:gd name="T44" fmla="*/ 186 w 930"/>
                  <a:gd name="T45" fmla="*/ 558 h 558"/>
                  <a:gd name="T46" fmla="*/ 234 w 930"/>
                  <a:gd name="T47" fmla="*/ 528 h 558"/>
                  <a:gd name="T48" fmla="*/ 300 w 930"/>
                  <a:gd name="T49" fmla="*/ 498 h 558"/>
                  <a:gd name="T50" fmla="*/ 348 w 930"/>
                  <a:gd name="T51" fmla="*/ 450 h 558"/>
                  <a:gd name="T52" fmla="*/ 402 w 930"/>
                  <a:gd name="T53" fmla="*/ 462 h 558"/>
                  <a:gd name="T54" fmla="*/ 444 w 930"/>
                  <a:gd name="T55" fmla="*/ 492 h 558"/>
                  <a:gd name="T56" fmla="*/ 528 w 930"/>
                  <a:gd name="T57" fmla="*/ 510 h 558"/>
                  <a:gd name="T58" fmla="*/ 558 w 930"/>
                  <a:gd name="T59" fmla="*/ 516 h 558"/>
                  <a:gd name="T60" fmla="*/ 588 w 930"/>
                  <a:gd name="T61" fmla="*/ 522 h 558"/>
                  <a:gd name="T62" fmla="*/ 618 w 930"/>
                  <a:gd name="T63" fmla="*/ 492 h 558"/>
                  <a:gd name="T64" fmla="*/ 654 w 930"/>
                  <a:gd name="T65" fmla="*/ 480 h 558"/>
                  <a:gd name="T66" fmla="*/ 708 w 930"/>
                  <a:gd name="T67" fmla="*/ 468 h 558"/>
                  <a:gd name="T68" fmla="*/ 720 w 930"/>
                  <a:gd name="T69" fmla="*/ 420 h 558"/>
                  <a:gd name="T70" fmla="*/ 780 w 930"/>
                  <a:gd name="T71" fmla="*/ 390 h 558"/>
                  <a:gd name="T72" fmla="*/ 798 w 930"/>
                  <a:gd name="T73" fmla="*/ 390 h 558"/>
                  <a:gd name="T74" fmla="*/ 858 w 930"/>
                  <a:gd name="T75" fmla="*/ 408 h 558"/>
                  <a:gd name="T76" fmla="*/ 888 w 930"/>
                  <a:gd name="T77" fmla="*/ 420 h 558"/>
                  <a:gd name="T78" fmla="*/ 864 w 930"/>
                  <a:gd name="T79" fmla="*/ 462 h 558"/>
                  <a:gd name="T80" fmla="*/ 900 w 930"/>
                  <a:gd name="T81" fmla="*/ 462 h 558"/>
                  <a:gd name="T82" fmla="*/ 918 w 930"/>
                  <a:gd name="T83" fmla="*/ 390 h 558"/>
                  <a:gd name="T84" fmla="*/ 894 w 930"/>
                  <a:gd name="T85" fmla="*/ 312 h 558"/>
                  <a:gd name="T86" fmla="*/ 882 w 930"/>
                  <a:gd name="T87" fmla="*/ 270 h 558"/>
                  <a:gd name="T88" fmla="*/ 798 w 930"/>
                  <a:gd name="T89" fmla="*/ 252 h 558"/>
                  <a:gd name="T90" fmla="*/ 810 w 930"/>
                  <a:gd name="T91" fmla="*/ 234 h 558"/>
                  <a:gd name="T92" fmla="*/ 870 w 930"/>
                  <a:gd name="T93" fmla="*/ 222 h 558"/>
                  <a:gd name="T94" fmla="*/ 840 w 930"/>
                  <a:gd name="T95" fmla="*/ 174 h 558"/>
                  <a:gd name="T96" fmla="*/ 822 w 930"/>
                  <a:gd name="T97" fmla="*/ 162 h 558"/>
                  <a:gd name="T98" fmla="*/ 810 w 930"/>
                  <a:gd name="T99" fmla="*/ 180 h 558"/>
                  <a:gd name="T100" fmla="*/ 804 w 930"/>
                  <a:gd name="T101" fmla="*/ 222 h 558"/>
                  <a:gd name="T102" fmla="*/ 798 w 930"/>
                  <a:gd name="T103" fmla="*/ 210 h 558"/>
                  <a:gd name="T104" fmla="*/ 768 w 930"/>
                  <a:gd name="T105" fmla="*/ 168 h 558"/>
                  <a:gd name="T106" fmla="*/ 798 w 930"/>
                  <a:gd name="T107" fmla="*/ 168 h 558"/>
                  <a:gd name="T108" fmla="*/ 786 w 930"/>
                  <a:gd name="T109" fmla="*/ 132 h 558"/>
                  <a:gd name="T110" fmla="*/ 756 w 930"/>
                  <a:gd name="T111" fmla="*/ 108 h 558"/>
                  <a:gd name="T112" fmla="*/ 768 w 930"/>
                  <a:gd name="T113" fmla="*/ 144 h 558"/>
                  <a:gd name="T114" fmla="*/ 726 w 930"/>
                  <a:gd name="T115" fmla="*/ 120 h 558"/>
                  <a:gd name="T116" fmla="*/ 690 w 930"/>
                  <a:gd name="T117" fmla="*/ 144 h 558"/>
                  <a:gd name="T118" fmla="*/ 648 w 930"/>
                  <a:gd name="T119" fmla="*/ 96 h 558"/>
                  <a:gd name="T120" fmla="*/ 606 w 930"/>
                  <a:gd name="T121" fmla="*/ 78 h 558"/>
                  <a:gd name="T122" fmla="*/ 588 w 930"/>
                  <a:gd name="T123" fmla="*/ 30 h 55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30"/>
                  <a:gd name="T187" fmla="*/ 0 h 558"/>
                  <a:gd name="T188" fmla="*/ 930 w 930"/>
                  <a:gd name="T189" fmla="*/ 558 h 55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30" h="558">
                    <a:moveTo>
                      <a:pt x="570" y="0"/>
                    </a:moveTo>
                    <a:lnTo>
                      <a:pt x="564" y="6"/>
                    </a:lnTo>
                    <a:lnTo>
                      <a:pt x="564" y="12"/>
                    </a:lnTo>
                    <a:lnTo>
                      <a:pt x="558" y="12"/>
                    </a:lnTo>
                    <a:lnTo>
                      <a:pt x="552" y="18"/>
                    </a:lnTo>
                    <a:lnTo>
                      <a:pt x="546" y="24"/>
                    </a:lnTo>
                    <a:lnTo>
                      <a:pt x="546" y="30"/>
                    </a:lnTo>
                    <a:lnTo>
                      <a:pt x="540" y="30"/>
                    </a:lnTo>
                    <a:lnTo>
                      <a:pt x="540" y="36"/>
                    </a:lnTo>
                    <a:lnTo>
                      <a:pt x="534" y="42"/>
                    </a:lnTo>
                    <a:lnTo>
                      <a:pt x="528" y="36"/>
                    </a:lnTo>
                    <a:lnTo>
                      <a:pt x="522" y="30"/>
                    </a:lnTo>
                    <a:lnTo>
                      <a:pt x="516" y="24"/>
                    </a:lnTo>
                    <a:lnTo>
                      <a:pt x="516" y="30"/>
                    </a:lnTo>
                    <a:lnTo>
                      <a:pt x="510" y="36"/>
                    </a:lnTo>
                    <a:lnTo>
                      <a:pt x="504" y="30"/>
                    </a:lnTo>
                    <a:lnTo>
                      <a:pt x="504" y="24"/>
                    </a:lnTo>
                    <a:lnTo>
                      <a:pt x="498" y="30"/>
                    </a:lnTo>
                    <a:lnTo>
                      <a:pt x="498" y="36"/>
                    </a:lnTo>
                    <a:lnTo>
                      <a:pt x="492" y="30"/>
                    </a:lnTo>
                    <a:lnTo>
                      <a:pt x="486" y="30"/>
                    </a:lnTo>
                    <a:lnTo>
                      <a:pt x="468" y="36"/>
                    </a:lnTo>
                    <a:lnTo>
                      <a:pt x="462" y="36"/>
                    </a:lnTo>
                    <a:lnTo>
                      <a:pt x="462" y="42"/>
                    </a:lnTo>
                    <a:lnTo>
                      <a:pt x="462" y="48"/>
                    </a:lnTo>
                    <a:lnTo>
                      <a:pt x="456" y="54"/>
                    </a:lnTo>
                    <a:lnTo>
                      <a:pt x="444" y="54"/>
                    </a:lnTo>
                    <a:lnTo>
                      <a:pt x="444" y="60"/>
                    </a:lnTo>
                    <a:lnTo>
                      <a:pt x="438" y="66"/>
                    </a:lnTo>
                    <a:lnTo>
                      <a:pt x="432" y="72"/>
                    </a:lnTo>
                    <a:lnTo>
                      <a:pt x="432" y="78"/>
                    </a:lnTo>
                    <a:lnTo>
                      <a:pt x="438" y="84"/>
                    </a:lnTo>
                    <a:lnTo>
                      <a:pt x="444" y="84"/>
                    </a:lnTo>
                    <a:lnTo>
                      <a:pt x="438" y="90"/>
                    </a:lnTo>
                    <a:lnTo>
                      <a:pt x="432" y="84"/>
                    </a:lnTo>
                    <a:lnTo>
                      <a:pt x="426" y="78"/>
                    </a:lnTo>
                    <a:lnTo>
                      <a:pt x="420" y="78"/>
                    </a:lnTo>
                    <a:lnTo>
                      <a:pt x="420" y="72"/>
                    </a:lnTo>
                    <a:lnTo>
                      <a:pt x="420" y="66"/>
                    </a:lnTo>
                    <a:lnTo>
                      <a:pt x="414" y="60"/>
                    </a:lnTo>
                    <a:lnTo>
                      <a:pt x="414" y="66"/>
                    </a:lnTo>
                    <a:lnTo>
                      <a:pt x="408" y="72"/>
                    </a:lnTo>
                    <a:lnTo>
                      <a:pt x="402" y="78"/>
                    </a:lnTo>
                    <a:lnTo>
                      <a:pt x="390" y="84"/>
                    </a:lnTo>
                    <a:lnTo>
                      <a:pt x="378" y="90"/>
                    </a:lnTo>
                    <a:lnTo>
                      <a:pt x="378" y="96"/>
                    </a:lnTo>
                    <a:lnTo>
                      <a:pt x="372" y="102"/>
                    </a:lnTo>
                    <a:lnTo>
                      <a:pt x="366" y="108"/>
                    </a:lnTo>
                    <a:lnTo>
                      <a:pt x="366" y="114"/>
                    </a:lnTo>
                    <a:lnTo>
                      <a:pt x="354" y="114"/>
                    </a:lnTo>
                    <a:lnTo>
                      <a:pt x="336" y="120"/>
                    </a:lnTo>
                    <a:lnTo>
                      <a:pt x="324" y="120"/>
                    </a:lnTo>
                    <a:lnTo>
                      <a:pt x="318" y="126"/>
                    </a:lnTo>
                    <a:lnTo>
                      <a:pt x="312" y="126"/>
                    </a:lnTo>
                    <a:lnTo>
                      <a:pt x="306" y="126"/>
                    </a:lnTo>
                    <a:lnTo>
                      <a:pt x="294" y="132"/>
                    </a:lnTo>
                    <a:lnTo>
                      <a:pt x="282" y="126"/>
                    </a:lnTo>
                    <a:lnTo>
                      <a:pt x="270" y="126"/>
                    </a:lnTo>
                    <a:lnTo>
                      <a:pt x="258" y="126"/>
                    </a:lnTo>
                    <a:lnTo>
                      <a:pt x="252" y="138"/>
                    </a:lnTo>
                    <a:lnTo>
                      <a:pt x="246" y="144"/>
                    </a:lnTo>
                    <a:lnTo>
                      <a:pt x="240" y="150"/>
                    </a:lnTo>
                    <a:lnTo>
                      <a:pt x="246" y="156"/>
                    </a:lnTo>
                    <a:lnTo>
                      <a:pt x="240" y="168"/>
                    </a:lnTo>
                    <a:lnTo>
                      <a:pt x="234" y="174"/>
                    </a:lnTo>
                    <a:lnTo>
                      <a:pt x="222" y="180"/>
                    </a:lnTo>
                    <a:lnTo>
                      <a:pt x="216" y="186"/>
                    </a:lnTo>
                    <a:lnTo>
                      <a:pt x="210" y="192"/>
                    </a:lnTo>
                    <a:lnTo>
                      <a:pt x="210" y="186"/>
                    </a:lnTo>
                    <a:lnTo>
                      <a:pt x="210" y="180"/>
                    </a:lnTo>
                    <a:lnTo>
                      <a:pt x="198" y="180"/>
                    </a:lnTo>
                    <a:lnTo>
                      <a:pt x="192" y="186"/>
                    </a:lnTo>
                    <a:lnTo>
                      <a:pt x="186" y="192"/>
                    </a:lnTo>
                    <a:lnTo>
                      <a:pt x="186" y="198"/>
                    </a:lnTo>
                    <a:lnTo>
                      <a:pt x="186" y="204"/>
                    </a:lnTo>
                    <a:lnTo>
                      <a:pt x="192" y="204"/>
                    </a:lnTo>
                    <a:lnTo>
                      <a:pt x="198" y="204"/>
                    </a:lnTo>
                    <a:lnTo>
                      <a:pt x="198" y="198"/>
                    </a:lnTo>
                    <a:lnTo>
                      <a:pt x="198" y="204"/>
                    </a:lnTo>
                    <a:lnTo>
                      <a:pt x="198" y="210"/>
                    </a:lnTo>
                    <a:lnTo>
                      <a:pt x="204" y="210"/>
                    </a:lnTo>
                    <a:lnTo>
                      <a:pt x="210" y="204"/>
                    </a:lnTo>
                    <a:lnTo>
                      <a:pt x="210" y="210"/>
                    </a:lnTo>
                    <a:lnTo>
                      <a:pt x="210" y="222"/>
                    </a:lnTo>
                    <a:lnTo>
                      <a:pt x="204" y="222"/>
                    </a:lnTo>
                    <a:lnTo>
                      <a:pt x="198" y="228"/>
                    </a:lnTo>
                    <a:lnTo>
                      <a:pt x="192" y="222"/>
                    </a:lnTo>
                    <a:lnTo>
                      <a:pt x="186" y="222"/>
                    </a:lnTo>
                    <a:lnTo>
                      <a:pt x="174" y="216"/>
                    </a:lnTo>
                    <a:lnTo>
                      <a:pt x="168" y="222"/>
                    </a:lnTo>
                    <a:lnTo>
                      <a:pt x="162" y="222"/>
                    </a:lnTo>
                    <a:lnTo>
                      <a:pt x="156" y="222"/>
                    </a:lnTo>
                    <a:lnTo>
                      <a:pt x="156" y="216"/>
                    </a:lnTo>
                    <a:lnTo>
                      <a:pt x="150" y="216"/>
                    </a:lnTo>
                    <a:lnTo>
                      <a:pt x="150" y="210"/>
                    </a:lnTo>
                    <a:lnTo>
                      <a:pt x="150" y="204"/>
                    </a:lnTo>
                    <a:lnTo>
                      <a:pt x="144" y="198"/>
                    </a:lnTo>
                    <a:lnTo>
                      <a:pt x="144" y="192"/>
                    </a:lnTo>
                    <a:lnTo>
                      <a:pt x="138" y="192"/>
                    </a:lnTo>
                    <a:lnTo>
                      <a:pt x="138" y="186"/>
                    </a:lnTo>
                    <a:lnTo>
                      <a:pt x="132" y="186"/>
                    </a:lnTo>
                    <a:lnTo>
                      <a:pt x="114" y="192"/>
                    </a:lnTo>
                    <a:lnTo>
                      <a:pt x="96" y="198"/>
                    </a:lnTo>
                    <a:lnTo>
                      <a:pt x="84" y="204"/>
                    </a:lnTo>
                    <a:lnTo>
                      <a:pt x="78" y="204"/>
                    </a:lnTo>
                    <a:lnTo>
                      <a:pt x="72" y="210"/>
                    </a:lnTo>
                    <a:lnTo>
                      <a:pt x="72" y="216"/>
                    </a:lnTo>
                    <a:lnTo>
                      <a:pt x="72" y="222"/>
                    </a:lnTo>
                    <a:lnTo>
                      <a:pt x="78" y="228"/>
                    </a:lnTo>
                    <a:lnTo>
                      <a:pt x="84" y="228"/>
                    </a:lnTo>
                    <a:lnTo>
                      <a:pt x="78" y="234"/>
                    </a:lnTo>
                    <a:lnTo>
                      <a:pt x="72" y="234"/>
                    </a:lnTo>
                    <a:lnTo>
                      <a:pt x="66" y="228"/>
                    </a:lnTo>
                    <a:lnTo>
                      <a:pt x="60" y="228"/>
                    </a:lnTo>
                    <a:lnTo>
                      <a:pt x="48" y="240"/>
                    </a:lnTo>
                    <a:lnTo>
                      <a:pt x="42" y="246"/>
                    </a:lnTo>
                    <a:lnTo>
                      <a:pt x="36" y="246"/>
                    </a:lnTo>
                    <a:lnTo>
                      <a:pt x="36" y="258"/>
                    </a:lnTo>
                    <a:lnTo>
                      <a:pt x="36" y="264"/>
                    </a:lnTo>
                    <a:lnTo>
                      <a:pt x="36" y="270"/>
                    </a:lnTo>
                    <a:lnTo>
                      <a:pt x="42" y="276"/>
                    </a:lnTo>
                    <a:lnTo>
                      <a:pt x="42" y="282"/>
                    </a:lnTo>
                    <a:lnTo>
                      <a:pt x="36" y="288"/>
                    </a:lnTo>
                    <a:lnTo>
                      <a:pt x="36" y="294"/>
                    </a:lnTo>
                    <a:lnTo>
                      <a:pt x="42" y="300"/>
                    </a:lnTo>
                    <a:lnTo>
                      <a:pt x="48" y="312"/>
                    </a:lnTo>
                    <a:lnTo>
                      <a:pt x="54" y="312"/>
                    </a:lnTo>
                    <a:lnTo>
                      <a:pt x="60" y="318"/>
                    </a:lnTo>
                    <a:lnTo>
                      <a:pt x="66" y="318"/>
                    </a:lnTo>
                    <a:lnTo>
                      <a:pt x="72" y="318"/>
                    </a:lnTo>
                    <a:lnTo>
                      <a:pt x="78" y="318"/>
                    </a:lnTo>
                    <a:lnTo>
                      <a:pt x="78" y="324"/>
                    </a:lnTo>
                    <a:lnTo>
                      <a:pt x="78" y="330"/>
                    </a:lnTo>
                    <a:lnTo>
                      <a:pt x="78" y="336"/>
                    </a:lnTo>
                    <a:lnTo>
                      <a:pt x="78" y="342"/>
                    </a:lnTo>
                    <a:lnTo>
                      <a:pt x="78" y="348"/>
                    </a:lnTo>
                    <a:lnTo>
                      <a:pt x="78" y="354"/>
                    </a:lnTo>
                    <a:lnTo>
                      <a:pt x="78" y="366"/>
                    </a:lnTo>
                    <a:lnTo>
                      <a:pt x="72" y="366"/>
                    </a:lnTo>
                    <a:lnTo>
                      <a:pt x="66" y="372"/>
                    </a:lnTo>
                    <a:lnTo>
                      <a:pt x="54" y="366"/>
                    </a:lnTo>
                    <a:lnTo>
                      <a:pt x="48" y="366"/>
                    </a:lnTo>
                    <a:lnTo>
                      <a:pt x="48" y="372"/>
                    </a:lnTo>
                    <a:lnTo>
                      <a:pt x="48" y="378"/>
                    </a:lnTo>
                    <a:lnTo>
                      <a:pt x="48" y="390"/>
                    </a:lnTo>
                    <a:lnTo>
                      <a:pt x="42" y="396"/>
                    </a:lnTo>
                    <a:lnTo>
                      <a:pt x="36" y="402"/>
                    </a:lnTo>
                    <a:lnTo>
                      <a:pt x="30" y="408"/>
                    </a:lnTo>
                    <a:lnTo>
                      <a:pt x="24" y="414"/>
                    </a:lnTo>
                    <a:lnTo>
                      <a:pt x="18" y="414"/>
                    </a:lnTo>
                    <a:lnTo>
                      <a:pt x="12" y="414"/>
                    </a:lnTo>
                    <a:lnTo>
                      <a:pt x="6" y="414"/>
                    </a:lnTo>
                    <a:lnTo>
                      <a:pt x="0" y="426"/>
                    </a:lnTo>
                    <a:lnTo>
                      <a:pt x="0" y="432"/>
                    </a:lnTo>
                    <a:lnTo>
                      <a:pt x="0" y="438"/>
                    </a:lnTo>
                    <a:lnTo>
                      <a:pt x="0" y="444"/>
                    </a:lnTo>
                    <a:lnTo>
                      <a:pt x="0" y="450"/>
                    </a:lnTo>
                    <a:lnTo>
                      <a:pt x="12" y="450"/>
                    </a:lnTo>
                    <a:lnTo>
                      <a:pt x="24" y="456"/>
                    </a:lnTo>
                    <a:lnTo>
                      <a:pt x="30" y="462"/>
                    </a:lnTo>
                    <a:lnTo>
                      <a:pt x="36" y="468"/>
                    </a:lnTo>
                    <a:lnTo>
                      <a:pt x="42" y="474"/>
                    </a:lnTo>
                    <a:lnTo>
                      <a:pt x="48" y="474"/>
                    </a:lnTo>
                    <a:lnTo>
                      <a:pt x="60" y="474"/>
                    </a:lnTo>
                    <a:lnTo>
                      <a:pt x="66" y="468"/>
                    </a:lnTo>
                    <a:lnTo>
                      <a:pt x="72" y="462"/>
                    </a:lnTo>
                    <a:lnTo>
                      <a:pt x="84" y="462"/>
                    </a:lnTo>
                    <a:lnTo>
                      <a:pt x="102" y="480"/>
                    </a:lnTo>
                    <a:lnTo>
                      <a:pt x="108" y="498"/>
                    </a:lnTo>
                    <a:lnTo>
                      <a:pt x="108" y="510"/>
                    </a:lnTo>
                    <a:lnTo>
                      <a:pt x="114" y="510"/>
                    </a:lnTo>
                    <a:lnTo>
                      <a:pt x="120" y="516"/>
                    </a:lnTo>
                    <a:lnTo>
                      <a:pt x="126" y="522"/>
                    </a:lnTo>
                    <a:lnTo>
                      <a:pt x="138" y="528"/>
                    </a:lnTo>
                    <a:lnTo>
                      <a:pt x="144" y="528"/>
                    </a:lnTo>
                    <a:lnTo>
                      <a:pt x="144" y="534"/>
                    </a:lnTo>
                    <a:lnTo>
                      <a:pt x="138" y="534"/>
                    </a:lnTo>
                    <a:lnTo>
                      <a:pt x="138" y="540"/>
                    </a:lnTo>
                    <a:lnTo>
                      <a:pt x="144" y="540"/>
                    </a:lnTo>
                    <a:lnTo>
                      <a:pt x="150" y="546"/>
                    </a:lnTo>
                    <a:lnTo>
                      <a:pt x="156" y="546"/>
                    </a:lnTo>
                    <a:lnTo>
                      <a:pt x="156" y="552"/>
                    </a:lnTo>
                    <a:lnTo>
                      <a:pt x="168" y="552"/>
                    </a:lnTo>
                    <a:lnTo>
                      <a:pt x="180" y="558"/>
                    </a:lnTo>
                    <a:lnTo>
                      <a:pt x="186" y="558"/>
                    </a:lnTo>
                    <a:lnTo>
                      <a:pt x="192" y="552"/>
                    </a:lnTo>
                    <a:lnTo>
                      <a:pt x="204" y="546"/>
                    </a:lnTo>
                    <a:lnTo>
                      <a:pt x="222" y="552"/>
                    </a:lnTo>
                    <a:lnTo>
                      <a:pt x="228" y="552"/>
                    </a:lnTo>
                    <a:lnTo>
                      <a:pt x="234" y="540"/>
                    </a:lnTo>
                    <a:lnTo>
                      <a:pt x="240" y="534"/>
                    </a:lnTo>
                    <a:lnTo>
                      <a:pt x="234" y="534"/>
                    </a:lnTo>
                    <a:lnTo>
                      <a:pt x="234" y="528"/>
                    </a:lnTo>
                    <a:lnTo>
                      <a:pt x="234" y="522"/>
                    </a:lnTo>
                    <a:lnTo>
                      <a:pt x="234" y="516"/>
                    </a:lnTo>
                    <a:lnTo>
                      <a:pt x="246" y="510"/>
                    </a:lnTo>
                    <a:lnTo>
                      <a:pt x="264" y="504"/>
                    </a:lnTo>
                    <a:lnTo>
                      <a:pt x="276" y="510"/>
                    </a:lnTo>
                    <a:lnTo>
                      <a:pt x="294" y="510"/>
                    </a:lnTo>
                    <a:lnTo>
                      <a:pt x="300" y="510"/>
                    </a:lnTo>
                    <a:lnTo>
                      <a:pt x="300" y="504"/>
                    </a:lnTo>
                    <a:lnTo>
                      <a:pt x="300" y="498"/>
                    </a:lnTo>
                    <a:lnTo>
                      <a:pt x="312" y="498"/>
                    </a:lnTo>
                    <a:lnTo>
                      <a:pt x="312" y="492"/>
                    </a:lnTo>
                    <a:lnTo>
                      <a:pt x="318" y="486"/>
                    </a:lnTo>
                    <a:lnTo>
                      <a:pt x="336" y="486"/>
                    </a:lnTo>
                    <a:lnTo>
                      <a:pt x="342" y="474"/>
                    </a:lnTo>
                    <a:lnTo>
                      <a:pt x="342" y="462"/>
                    </a:lnTo>
                    <a:lnTo>
                      <a:pt x="348" y="462"/>
                    </a:lnTo>
                    <a:lnTo>
                      <a:pt x="354" y="456"/>
                    </a:lnTo>
                    <a:lnTo>
                      <a:pt x="348" y="450"/>
                    </a:lnTo>
                    <a:lnTo>
                      <a:pt x="354" y="444"/>
                    </a:lnTo>
                    <a:lnTo>
                      <a:pt x="360" y="450"/>
                    </a:lnTo>
                    <a:lnTo>
                      <a:pt x="360" y="456"/>
                    </a:lnTo>
                    <a:lnTo>
                      <a:pt x="366" y="456"/>
                    </a:lnTo>
                    <a:lnTo>
                      <a:pt x="384" y="456"/>
                    </a:lnTo>
                    <a:lnTo>
                      <a:pt x="396" y="450"/>
                    </a:lnTo>
                    <a:lnTo>
                      <a:pt x="396" y="456"/>
                    </a:lnTo>
                    <a:lnTo>
                      <a:pt x="396" y="462"/>
                    </a:lnTo>
                    <a:lnTo>
                      <a:pt x="402" y="462"/>
                    </a:lnTo>
                    <a:lnTo>
                      <a:pt x="408" y="468"/>
                    </a:lnTo>
                    <a:lnTo>
                      <a:pt x="414" y="462"/>
                    </a:lnTo>
                    <a:lnTo>
                      <a:pt x="420" y="462"/>
                    </a:lnTo>
                    <a:lnTo>
                      <a:pt x="426" y="468"/>
                    </a:lnTo>
                    <a:lnTo>
                      <a:pt x="432" y="468"/>
                    </a:lnTo>
                    <a:lnTo>
                      <a:pt x="438" y="480"/>
                    </a:lnTo>
                    <a:lnTo>
                      <a:pt x="444" y="486"/>
                    </a:lnTo>
                    <a:lnTo>
                      <a:pt x="444" y="492"/>
                    </a:lnTo>
                    <a:lnTo>
                      <a:pt x="456" y="492"/>
                    </a:lnTo>
                    <a:lnTo>
                      <a:pt x="468" y="492"/>
                    </a:lnTo>
                    <a:lnTo>
                      <a:pt x="468" y="486"/>
                    </a:lnTo>
                    <a:lnTo>
                      <a:pt x="480" y="492"/>
                    </a:lnTo>
                    <a:lnTo>
                      <a:pt x="498" y="492"/>
                    </a:lnTo>
                    <a:lnTo>
                      <a:pt x="504" y="498"/>
                    </a:lnTo>
                    <a:lnTo>
                      <a:pt x="510" y="504"/>
                    </a:lnTo>
                    <a:lnTo>
                      <a:pt x="516" y="504"/>
                    </a:lnTo>
                    <a:lnTo>
                      <a:pt x="528" y="510"/>
                    </a:lnTo>
                    <a:lnTo>
                      <a:pt x="528" y="516"/>
                    </a:lnTo>
                    <a:lnTo>
                      <a:pt x="534" y="516"/>
                    </a:lnTo>
                    <a:lnTo>
                      <a:pt x="540" y="516"/>
                    </a:lnTo>
                    <a:lnTo>
                      <a:pt x="546" y="510"/>
                    </a:lnTo>
                    <a:lnTo>
                      <a:pt x="552" y="510"/>
                    </a:lnTo>
                    <a:lnTo>
                      <a:pt x="558" y="516"/>
                    </a:lnTo>
                    <a:lnTo>
                      <a:pt x="558" y="522"/>
                    </a:lnTo>
                    <a:lnTo>
                      <a:pt x="564" y="516"/>
                    </a:lnTo>
                    <a:lnTo>
                      <a:pt x="576" y="510"/>
                    </a:lnTo>
                    <a:lnTo>
                      <a:pt x="582" y="510"/>
                    </a:lnTo>
                    <a:lnTo>
                      <a:pt x="582" y="516"/>
                    </a:lnTo>
                    <a:lnTo>
                      <a:pt x="576" y="516"/>
                    </a:lnTo>
                    <a:lnTo>
                      <a:pt x="582" y="522"/>
                    </a:lnTo>
                    <a:lnTo>
                      <a:pt x="588" y="522"/>
                    </a:lnTo>
                    <a:lnTo>
                      <a:pt x="594" y="516"/>
                    </a:lnTo>
                    <a:lnTo>
                      <a:pt x="600" y="510"/>
                    </a:lnTo>
                    <a:lnTo>
                      <a:pt x="606" y="510"/>
                    </a:lnTo>
                    <a:lnTo>
                      <a:pt x="612" y="510"/>
                    </a:lnTo>
                    <a:lnTo>
                      <a:pt x="618" y="504"/>
                    </a:lnTo>
                    <a:lnTo>
                      <a:pt x="612" y="498"/>
                    </a:lnTo>
                    <a:lnTo>
                      <a:pt x="612" y="492"/>
                    </a:lnTo>
                    <a:lnTo>
                      <a:pt x="618" y="492"/>
                    </a:lnTo>
                    <a:lnTo>
                      <a:pt x="630" y="486"/>
                    </a:lnTo>
                    <a:lnTo>
                      <a:pt x="630" y="492"/>
                    </a:lnTo>
                    <a:lnTo>
                      <a:pt x="636" y="498"/>
                    </a:lnTo>
                    <a:lnTo>
                      <a:pt x="642" y="504"/>
                    </a:lnTo>
                    <a:lnTo>
                      <a:pt x="648" y="504"/>
                    </a:lnTo>
                    <a:lnTo>
                      <a:pt x="648" y="498"/>
                    </a:lnTo>
                    <a:lnTo>
                      <a:pt x="648" y="492"/>
                    </a:lnTo>
                    <a:lnTo>
                      <a:pt x="648" y="486"/>
                    </a:lnTo>
                    <a:lnTo>
                      <a:pt x="654" y="480"/>
                    </a:lnTo>
                    <a:lnTo>
                      <a:pt x="666" y="480"/>
                    </a:lnTo>
                    <a:lnTo>
                      <a:pt x="678" y="480"/>
                    </a:lnTo>
                    <a:lnTo>
                      <a:pt x="684" y="486"/>
                    </a:lnTo>
                    <a:lnTo>
                      <a:pt x="690" y="486"/>
                    </a:lnTo>
                    <a:lnTo>
                      <a:pt x="690" y="474"/>
                    </a:lnTo>
                    <a:lnTo>
                      <a:pt x="696" y="468"/>
                    </a:lnTo>
                    <a:lnTo>
                      <a:pt x="702" y="468"/>
                    </a:lnTo>
                    <a:lnTo>
                      <a:pt x="702" y="474"/>
                    </a:lnTo>
                    <a:lnTo>
                      <a:pt x="708" y="468"/>
                    </a:lnTo>
                    <a:lnTo>
                      <a:pt x="708" y="462"/>
                    </a:lnTo>
                    <a:lnTo>
                      <a:pt x="714" y="456"/>
                    </a:lnTo>
                    <a:lnTo>
                      <a:pt x="714" y="450"/>
                    </a:lnTo>
                    <a:lnTo>
                      <a:pt x="714" y="444"/>
                    </a:lnTo>
                    <a:lnTo>
                      <a:pt x="714" y="438"/>
                    </a:lnTo>
                    <a:lnTo>
                      <a:pt x="720" y="438"/>
                    </a:lnTo>
                    <a:lnTo>
                      <a:pt x="720" y="432"/>
                    </a:lnTo>
                    <a:lnTo>
                      <a:pt x="720" y="426"/>
                    </a:lnTo>
                    <a:lnTo>
                      <a:pt x="720" y="420"/>
                    </a:lnTo>
                    <a:lnTo>
                      <a:pt x="726" y="420"/>
                    </a:lnTo>
                    <a:lnTo>
                      <a:pt x="738" y="414"/>
                    </a:lnTo>
                    <a:lnTo>
                      <a:pt x="744" y="402"/>
                    </a:lnTo>
                    <a:lnTo>
                      <a:pt x="750" y="396"/>
                    </a:lnTo>
                    <a:lnTo>
                      <a:pt x="756" y="390"/>
                    </a:lnTo>
                    <a:lnTo>
                      <a:pt x="762" y="390"/>
                    </a:lnTo>
                    <a:lnTo>
                      <a:pt x="768" y="390"/>
                    </a:lnTo>
                    <a:lnTo>
                      <a:pt x="774" y="390"/>
                    </a:lnTo>
                    <a:lnTo>
                      <a:pt x="780" y="390"/>
                    </a:lnTo>
                    <a:lnTo>
                      <a:pt x="786" y="384"/>
                    </a:lnTo>
                    <a:lnTo>
                      <a:pt x="780" y="378"/>
                    </a:lnTo>
                    <a:lnTo>
                      <a:pt x="774" y="378"/>
                    </a:lnTo>
                    <a:lnTo>
                      <a:pt x="774" y="372"/>
                    </a:lnTo>
                    <a:lnTo>
                      <a:pt x="774" y="366"/>
                    </a:lnTo>
                    <a:lnTo>
                      <a:pt x="780" y="366"/>
                    </a:lnTo>
                    <a:lnTo>
                      <a:pt x="792" y="372"/>
                    </a:lnTo>
                    <a:lnTo>
                      <a:pt x="798" y="378"/>
                    </a:lnTo>
                    <a:lnTo>
                      <a:pt x="798" y="390"/>
                    </a:lnTo>
                    <a:lnTo>
                      <a:pt x="804" y="396"/>
                    </a:lnTo>
                    <a:lnTo>
                      <a:pt x="810" y="402"/>
                    </a:lnTo>
                    <a:lnTo>
                      <a:pt x="810" y="408"/>
                    </a:lnTo>
                    <a:lnTo>
                      <a:pt x="822" y="408"/>
                    </a:lnTo>
                    <a:lnTo>
                      <a:pt x="834" y="408"/>
                    </a:lnTo>
                    <a:lnTo>
                      <a:pt x="840" y="414"/>
                    </a:lnTo>
                    <a:lnTo>
                      <a:pt x="846" y="414"/>
                    </a:lnTo>
                    <a:lnTo>
                      <a:pt x="852" y="414"/>
                    </a:lnTo>
                    <a:lnTo>
                      <a:pt x="858" y="408"/>
                    </a:lnTo>
                    <a:lnTo>
                      <a:pt x="864" y="402"/>
                    </a:lnTo>
                    <a:lnTo>
                      <a:pt x="870" y="408"/>
                    </a:lnTo>
                    <a:lnTo>
                      <a:pt x="876" y="408"/>
                    </a:lnTo>
                    <a:lnTo>
                      <a:pt x="882" y="408"/>
                    </a:lnTo>
                    <a:lnTo>
                      <a:pt x="888" y="402"/>
                    </a:lnTo>
                    <a:lnTo>
                      <a:pt x="888" y="408"/>
                    </a:lnTo>
                    <a:lnTo>
                      <a:pt x="888" y="414"/>
                    </a:lnTo>
                    <a:lnTo>
                      <a:pt x="888" y="420"/>
                    </a:lnTo>
                    <a:lnTo>
                      <a:pt x="888" y="426"/>
                    </a:lnTo>
                    <a:lnTo>
                      <a:pt x="888" y="432"/>
                    </a:lnTo>
                    <a:lnTo>
                      <a:pt x="888" y="438"/>
                    </a:lnTo>
                    <a:lnTo>
                      <a:pt x="882" y="438"/>
                    </a:lnTo>
                    <a:lnTo>
                      <a:pt x="882" y="444"/>
                    </a:lnTo>
                    <a:lnTo>
                      <a:pt x="876" y="450"/>
                    </a:lnTo>
                    <a:lnTo>
                      <a:pt x="870" y="456"/>
                    </a:lnTo>
                    <a:lnTo>
                      <a:pt x="870" y="462"/>
                    </a:lnTo>
                    <a:lnTo>
                      <a:pt x="864" y="462"/>
                    </a:lnTo>
                    <a:lnTo>
                      <a:pt x="858" y="468"/>
                    </a:lnTo>
                    <a:lnTo>
                      <a:pt x="858" y="474"/>
                    </a:lnTo>
                    <a:lnTo>
                      <a:pt x="864" y="474"/>
                    </a:lnTo>
                    <a:lnTo>
                      <a:pt x="870" y="474"/>
                    </a:lnTo>
                    <a:lnTo>
                      <a:pt x="882" y="474"/>
                    </a:lnTo>
                    <a:lnTo>
                      <a:pt x="888" y="474"/>
                    </a:lnTo>
                    <a:lnTo>
                      <a:pt x="894" y="474"/>
                    </a:lnTo>
                    <a:lnTo>
                      <a:pt x="900" y="468"/>
                    </a:lnTo>
                    <a:lnTo>
                      <a:pt x="900" y="462"/>
                    </a:lnTo>
                    <a:lnTo>
                      <a:pt x="906" y="462"/>
                    </a:lnTo>
                    <a:lnTo>
                      <a:pt x="918" y="456"/>
                    </a:lnTo>
                    <a:lnTo>
                      <a:pt x="924" y="450"/>
                    </a:lnTo>
                    <a:lnTo>
                      <a:pt x="930" y="444"/>
                    </a:lnTo>
                    <a:lnTo>
                      <a:pt x="930" y="432"/>
                    </a:lnTo>
                    <a:lnTo>
                      <a:pt x="924" y="420"/>
                    </a:lnTo>
                    <a:lnTo>
                      <a:pt x="918" y="402"/>
                    </a:lnTo>
                    <a:lnTo>
                      <a:pt x="918" y="390"/>
                    </a:lnTo>
                    <a:lnTo>
                      <a:pt x="918" y="378"/>
                    </a:lnTo>
                    <a:lnTo>
                      <a:pt x="912" y="372"/>
                    </a:lnTo>
                    <a:lnTo>
                      <a:pt x="906" y="366"/>
                    </a:lnTo>
                    <a:lnTo>
                      <a:pt x="906" y="360"/>
                    </a:lnTo>
                    <a:lnTo>
                      <a:pt x="900" y="354"/>
                    </a:lnTo>
                    <a:lnTo>
                      <a:pt x="906" y="342"/>
                    </a:lnTo>
                    <a:lnTo>
                      <a:pt x="900" y="324"/>
                    </a:lnTo>
                    <a:lnTo>
                      <a:pt x="894" y="312"/>
                    </a:lnTo>
                    <a:lnTo>
                      <a:pt x="894" y="306"/>
                    </a:lnTo>
                    <a:lnTo>
                      <a:pt x="894" y="300"/>
                    </a:lnTo>
                    <a:lnTo>
                      <a:pt x="882" y="294"/>
                    </a:lnTo>
                    <a:lnTo>
                      <a:pt x="876" y="294"/>
                    </a:lnTo>
                    <a:lnTo>
                      <a:pt x="882" y="288"/>
                    </a:lnTo>
                    <a:lnTo>
                      <a:pt x="888" y="282"/>
                    </a:lnTo>
                    <a:lnTo>
                      <a:pt x="888" y="276"/>
                    </a:lnTo>
                    <a:lnTo>
                      <a:pt x="888" y="270"/>
                    </a:lnTo>
                    <a:lnTo>
                      <a:pt x="882" y="270"/>
                    </a:lnTo>
                    <a:lnTo>
                      <a:pt x="876" y="270"/>
                    </a:lnTo>
                    <a:lnTo>
                      <a:pt x="870" y="276"/>
                    </a:lnTo>
                    <a:lnTo>
                      <a:pt x="858" y="282"/>
                    </a:lnTo>
                    <a:lnTo>
                      <a:pt x="834" y="276"/>
                    </a:lnTo>
                    <a:lnTo>
                      <a:pt x="816" y="270"/>
                    </a:lnTo>
                    <a:lnTo>
                      <a:pt x="810" y="264"/>
                    </a:lnTo>
                    <a:lnTo>
                      <a:pt x="804" y="258"/>
                    </a:lnTo>
                    <a:lnTo>
                      <a:pt x="798" y="252"/>
                    </a:lnTo>
                    <a:lnTo>
                      <a:pt x="792" y="246"/>
                    </a:lnTo>
                    <a:lnTo>
                      <a:pt x="786" y="240"/>
                    </a:lnTo>
                    <a:lnTo>
                      <a:pt x="798" y="240"/>
                    </a:lnTo>
                    <a:lnTo>
                      <a:pt x="804" y="234"/>
                    </a:lnTo>
                    <a:lnTo>
                      <a:pt x="804" y="228"/>
                    </a:lnTo>
                    <a:lnTo>
                      <a:pt x="810" y="234"/>
                    </a:lnTo>
                    <a:lnTo>
                      <a:pt x="816" y="240"/>
                    </a:lnTo>
                    <a:lnTo>
                      <a:pt x="822" y="234"/>
                    </a:lnTo>
                    <a:lnTo>
                      <a:pt x="822" y="228"/>
                    </a:lnTo>
                    <a:lnTo>
                      <a:pt x="840" y="228"/>
                    </a:lnTo>
                    <a:lnTo>
                      <a:pt x="858" y="222"/>
                    </a:lnTo>
                    <a:lnTo>
                      <a:pt x="864" y="222"/>
                    </a:lnTo>
                    <a:lnTo>
                      <a:pt x="870" y="222"/>
                    </a:lnTo>
                    <a:lnTo>
                      <a:pt x="870" y="216"/>
                    </a:lnTo>
                    <a:lnTo>
                      <a:pt x="870" y="210"/>
                    </a:lnTo>
                    <a:lnTo>
                      <a:pt x="870" y="204"/>
                    </a:lnTo>
                    <a:lnTo>
                      <a:pt x="870" y="198"/>
                    </a:lnTo>
                    <a:lnTo>
                      <a:pt x="864" y="192"/>
                    </a:lnTo>
                    <a:lnTo>
                      <a:pt x="858" y="186"/>
                    </a:lnTo>
                    <a:lnTo>
                      <a:pt x="852" y="180"/>
                    </a:lnTo>
                    <a:lnTo>
                      <a:pt x="846" y="174"/>
                    </a:lnTo>
                    <a:lnTo>
                      <a:pt x="840" y="174"/>
                    </a:lnTo>
                    <a:lnTo>
                      <a:pt x="834" y="162"/>
                    </a:lnTo>
                    <a:lnTo>
                      <a:pt x="828" y="156"/>
                    </a:lnTo>
                    <a:lnTo>
                      <a:pt x="822" y="156"/>
                    </a:lnTo>
                    <a:lnTo>
                      <a:pt x="822" y="150"/>
                    </a:lnTo>
                    <a:lnTo>
                      <a:pt x="816" y="150"/>
                    </a:lnTo>
                    <a:lnTo>
                      <a:pt x="810" y="150"/>
                    </a:lnTo>
                    <a:lnTo>
                      <a:pt x="810" y="156"/>
                    </a:lnTo>
                    <a:lnTo>
                      <a:pt x="822" y="162"/>
                    </a:lnTo>
                    <a:lnTo>
                      <a:pt x="822" y="168"/>
                    </a:lnTo>
                    <a:lnTo>
                      <a:pt x="828" y="168"/>
                    </a:lnTo>
                    <a:lnTo>
                      <a:pt x="828" y="174"/>
                    </a:lnTo>
                    <a:lnTo>
                      <a:pt x="828" y="186"/>
                    </a:lnTo>
                    <a:lnTo>
                      <a:pt x="828" y="198"/>
                    </a:lnTo>
                    <a:lnTo>
                      <a:pt x="822" y="192"/>
                    </a:lnTo>
                    <a:lnTo>
                      <a:pt x="816" y="192"/>
                    </a:lnTo>
                    <a:lnTo>
                      <a:pt x="810" y="186"/>
                    </a:lnTo>
                    <a:lnTo>
                      <a:pt x="810" y="180"/>
                    </a:lnTo>
                    <a:lnTo>
                      <a:pt x="798" y="180"/>
                    </a:lnTo>
                    <a:lnTo>
                      <a:pt x="792" y="180"/>
                    </a:lnTo>
                    <a:lnTo>
                      <a:pt x="792" y="186"/>
                    </a:lnTo>
                    <a:lnTo>
                      <a:pt x="798" y="192"/>
                    </a:lnTo>
                    <a:lnTo>
                      <a:pt x="798" y="198"/>
                    </a:lnTo>
                    <a:lnTo>
                      <a:pt x="804" y="198"/>
                    </a:lnTo>
                    <a:lnTo>
                      <a:pt x="804" y="204"/>
                    </a:lnTo>
                    <a:lnTo>
                      <a:pt x="804" y="216"/>
                    </a:lnTo>
                    <a:lnTo>
                      <a:pt x="804" y="222"/>
                    </a:lnTo>
                    <a:lnTo>
                      <a:pt x="798" y="222"/>
                    </a:lnTo>
                    <a:lnTo>
                      <a:pt x="792" y="228"/>
                    </a:lnTo>
                    <a:lnTo>
                      <a:pt x="780" y="228"/>
                    </a:lnTo>
                    <a:lnTo>
                      <a:pt x="774" y="228"/>
                    </a:lnTo>
                    <a:lnTo>
                      <a:pt x="780" y="222"/>
                    </a:lnTo>
                    <a:lnTo>
                      <a:pt x="792" y="216"/>
                    </a:lnTo>
                    <a:lnTo>
                      <a:pt x="798" y="210"/>
                    </a:lnTo>
                    <a:lnTo>
                      <a:pt x="798" y="204"/>
                    </a:lnTo>
                    <a:lnTo>
                      <a:pt x="798" y="198"/>
                    </a:lnTo>
                    <a:lnTo>
                      <a:pt x="786" y="192"/>
                    </a:lnTo>
                    <a:lnTo>
                      <a:pt x="774" y="180"/>
                    </a:lnTo>
                    <a:lnTo>
                      <a:pt x="768" y="174"/>
                    </a:lnTo>
                    <a:lnTo>
                      <a:pt x="756" y="168"/>
                    </a:lnTo>
                    <a:lnTo>
                      <a:pt x="756" y="162"/>
                    </a:lnTo>
                    <a:lnTo>
                      <a:pt x="762" y="168"/>
                    </a:lnTo>
                    <a:lnTo>
                      <a:pt x="768" y="168"/>
                    </a:lnTo>
                    <a:lnTo>
                      <a:pt x="774" y="168"/>
                    </a:lnTo>
                    <a:lnTo>
                      <a:pt x="774" y="162"/>
                    </a:lnTo>
                    <a:lnTo>
                      <a:pt x="786" y="156"/>
                    </a:lnTo>
                    <a:lnTo>
                      <a:pt x="786" y="162"/>
                    </a:lnTo>
                    <a:lnTo>
                      <a:pt x="786" y="168"/>
                    </a:lnTo>
                    <a:lnTo>
                      <a:pt x="780" y="174"/>
                    </a:lnTo>
                    <a:lnTo>
                      <a:pt x="786" y="174"/>
                    </a:lnTo>
                    <a:lnTo>
                      <a:pt x="792" y="174"/>
                    </a:lnTo>
                    <a:lnTo>
                      <a:pt x="798" y="168"/>
                    </a:lnTo>
                    <a:lnTo>
                      <a:pt x="804" y="162"/>
                    </a:lnTo>
                    <a:lnTo>
                      <a:pt x="798" y="156"/>
                    </a:lnTo>
                    <a:lnTo>
                      <a:pt x="798" y="150"/>
                    </a:lnTo>
                    <a:lnTo>
                      <a:pt x="804" y="150"/>
                    </a:lnTo>
                    <a:lnTo>
                      <a:pt x="804" y="144"/>
                    </a:lnTo>
                    <a:lnTo>
                      <a:pt x="798" y="144"/>
                    </a:lnTo>
                    <a:lnTo>
                      <a:pt x="792" y="138"/>
                    </a:lnTo>
                    <a:lnTo>
                      <a:pt x="786" y="132"/>
                    </a:lnTo>
                    <a:lnTo>
                      <a:pt x="780" y="126"/>
                    </a:lnTo>
                    <a:lnTo>
                      <a:pt x="774" y="126"/>
                    </a:lnTo>
                    <a:lnTo>
                      <a:pt x="774" y="120"/>
                    </a:lnTo>
                    <a:lnTo>
                      <a:pt x="774" y="114"/>
                    </a:lnTo>
                    <a:lnTo>
                      <a:pt x="774" y="108"/>
                    </a:lnTo>
                    <a:lnTo>
                      <a:pt x="768" y="102"/>
                    </a:lnTo>
                    <a:lnTo>
                      <a:pt x="756" y="108"/>
                    </a:lnTo>
                    <a:lnTo>
                      <a:pt x="756" y="114"/>
                    </a:lnTo>
                    <a:lnTo>
                      <a:pt x="756" y="120"/>
                    </a:lnTo>
                    <a:lnTo>
                      <a:pt x="756" y="126"/>
                    </a:lnTo>
                    <a:lnTo>
                      <a:pt x="762" y="126"/>
                    </a:lnTo>
                    <a:lnTo>
                      <a:pt x="768" y="132"/>
                    </a:lnTo>
                    <a:lnTo>
                      <a:pt x="774" y="132"/>
                    </a:lnTo>
                    <a:lnTo>
                      <a:pt x="774" y="138"/>
                    </a:lnTo>
                    <a:lnTo>
                      <a:pt x="768" y="150"/>
                    </a:lnTo>
                    <a:lnTo>
                      <a:pt x="768" y="144"/>
                    </a:lnTo>
                    <a:lnTo>
                      <a:pt x="768" y="132"/>
                    </a:lnTo>
                    <a:lnTo>
                      <a:pt x="762" y="132"/>
                    </a:lnTo>
                    <a:lnTo>
                      <a:pt x="756" y="126"/>
                    </a:lnTo>
                    <a:lnTo>
                      <a:pt x="750" y="114"/>
                    </a:lnTo>
                    <a:lnTo>
                      <a:pt x="744" y="108"/>
                    </a:lnTo>
                    <a:lnTo>
                      <a:pt x="744" y="102"/>
                    </a:lnTo>
                    <a:lnTo>
                      <a:pt x="738" y="108"/>
                    </a:lnTo>
                    <a:lnTo>
                      <a:pt x="732" y="114"/>
                    </a:lnTo>
                    <a:lnTo>
                      <a:pt x="726" y="120"/>
                    </a:lnTo>
                    <a:lnTo>
                      <a:pt x="714" y="126"/>
                    </a:lnTo>
                    <a:lnTo>
                      <a:pt x="702" y="126"/>
                    </a:lnTo>
                    <a:lnTo>
                      <a:pt x="696" y="126"/>
                    </a:lnTo>
                    <a:lnTo>
                      <a:pt x="690" y="132"/>
                    </a:lnTo>
                    <a:lnTo>
                      <a:pt x="696" y="138"/>
                    </a:lnTo>
                    <a:lnTo>
                      <a:pt x="696" y="144"/>
                    </a:lnTo>
                    <a:lnTo>
                      <a:pt x="690" y="144"/>
                    </a:lnTo>
                    <a:lnTo>
                      <a:pt x="684" y="138"/>
                    </a:lnTo>
                    <a:lnTo>
                      <a:pt x="678" y="132"/>
                    </a:lnTo>
                    <a:lnTo>
                      <a:pt x="678" y="120"/>
                    </a:lnTo>
                    <a:lnTo>
                      <a:pt x="666" y="108"/>
                    </a:lnTo>
                    <a:lnTo>
                      <a:pt x="660" y="114"/>
                    </a:lnTo>
                    <a:lnTo>
                      <a:pt x="654" y="114"/>
                    </a:lnTo>
                    <a:lnTo>
                      <a:pt x="654" y="108"/>
                    </a:lnTo>
                    <a:lnTo>
                      <a:pt x="654" y="102"/>
                    </a:lnTo>
                    <a:lnTo>
                      <a:pt x="648" y="96"/>
                    </a:lnTo>
                    <a:lnTo>
                      <a:pt x="648" y="90"/>
                    </a:lnTo>
                    <a:lnTo>
                      <a:pt x="642" y="84"/>
                    </a:lnTo>
                    <a:lnTo>
                      <a:pt x="636" y="78"/>
                    </a:lnTo>
                    <a:lnTo>
                      <a:pt x="624" y="78"/>
                    </a:lnTo>
                    <a:lnTo>
                      <a:pt x="618" y="78"/>
                    </a:lnTo>
                    <a:lnTo>
                      <a:pt x="612" y="72"/>
                    </a:lnTo>
                    <a:lnTo>
                      <a:pt x="612" y="78"/>
                    </a:lnTo>
                    <a:lnTo>
                      <a:pt x="606" y="78"/>
                    </a:lnTo>
                    <a:lnTo>
                      <a:pt x="606" y="72"/>
                    </a:lnTo>
                    <a:lnTo>
                      <a:pt x="600" y="72"/>
                    </a:lnTo>
                    <a:lnTo>
                      <a:pt x="600" y="66"/>
                    </a:lnTo>
                    <a:lnTo>
                      <a:pt x="600" y="54"/>
                    </a:lnTo>
                    <a:lnTo>
                      <a:pt x="594" y="48"/>
                    </a:lnTo>
                    <a:lnTo>
                      <a:pt x="594" y="36"/>
                    </a:lnTo>
                    <a:lnTo>
                      <a:pt x="594" y="30"/>
                    </a:lnTo>
                    <a:lnTo>
                      <a:pt x="588" y="30"/>
                    </a:lnTo>
                    <a:lnTo>
                      <a:pt x="582" y="24"/>
                    </a:lnTo>
                    <a:lnTo>
                      <a:pt x="582" y="18"/>
                    </a:lnTo>
                    <a:lnTo>
                      <a:pt x="582" y="12"/>
                    </a:lnTo>
                    <a:lnTo>
                      <a:pt x="582" y="6"/>
                    </a:lnTo>
                    <a:lnTo>
                      <a:pt x="582" y="0"/>
                    </a:lnTo>
                    <a:lnTo>
                      <a:pt x="57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13" name="Freeform 110"/>
              <p:cNvSpPr>
                <a:spLocks/>
              </p:cNvSpPr>
              <p:nvPr/>
            </p:nvSpPr>
            <p:spPr bwMode="auto">
              <a:xfrm>
                <a:off x="1470" y="816"/>
                <a:ext cx="12" cy="18"/>
              </a:xfrm>
              <a:custGeom>
                <a:avLst/>
                <a:gdLst>
                  <a:gd name="T0" fmla="*/ 0 w 12"/>
                  <a:gd name="T1" fmla="*/ 6 h 18"/>
                  <a:gd name="T2" fmla="*/ 0 w 12"/>
                  <a:gd name="T3" fmla="*/ 12 h 18"/>
                  <a:gd name="T4" fmla="*/ 0 w 12"/>
                  <a:gd name="T5" fmla="*/ 18 h 18"/>
                  <a:gd name="T6" fmla="*/ 0 w 12"/>
                  <a:gd name="T7" fmla="*/ 18 h 18"/>
                  <a:gd name="T8" fmla="*/ 6 w 12"/>
                  <a:gd name="T9" fmla="*/ 6 h 18"/>
                  <a:gd name="T10" fmla="*/ 12 w 12"/>
                  <a:gd name="T11" fmla="*/ 0 h 18"/>
                  <a:gd name="T12" fmla="*/ 0 w 12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"/>
                  <a:gd name="T22" fmla="*/ 0 h 18"/>
                  <a:gd name="T23" fmla="*/ 12 w 12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" h="18">
                    <a:moveTo>
                      <a:pt x="0" y="6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6"/>
                    </a:lnTo>
                    <a:lnTo>
                      <a:pt x="12" y="0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14" name="Freeform 111"/>
              <p:cNvSpPr>
                <a:spLocks/>
              </p:cNvSpPr>
              <p:nvPr/>
            </p:nvSpPr>
            <p:spPr bwMode="auto">
              <a:xfrm>
                <a:off x="1482" y="816"/>
                <a:ext cx="6" cy="1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6 w 6"/>
                  <a:gd name="T5" fmla="*/ 0 h 1"/>
                  <a:gd name="T6" fmla="*/ 6 w 6"/>
                  <a:gd name="T7" fmla="*/ 0 h 1"/>
                  <a:gd name="T8" fmla="*/ 0 w 6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"/>
                  <a:gd name="T17" fmla="*/ 6 w 6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15" name="Freeform 112"/>
              <p:cNvSpPr>
                <a:spLocks/>
              </p:cNvSpPr>
              <p:nvPr/>
            </p:nvSpPr>
            <p:spPr bwMode="auto">
              <a:xfrm>
                <a:off x="1848" y="600"/>
                <a:ext cx="150" cy="156"/>
              </a:xfrm>
              <a:custGeom>
                <a:avLst/>
                <a:gdLst>
                  <a:gd name="T0" fmla="*/ 60 w 150"/>
                  <a:gd name="T1" fmla="*/ 6 h 156"/>
                  <a:gd name="T2" fmla="*/ 78 w 150"/>
                  <a:gd name="T3" fmla="*/ 18 h 156"/>
                  <a:gd name="T4" fmla="*/ 90 w 150"/>
                  <a:gd name="T5" fmla="*/ 24 h 156"/>
                  <a:gd name="T6" fmla="*/ 96 w 150"/>
                  <a:gd name="T7" fmla="*/ 48 h 156"/>
                  <a:gd name="T8" fmla="*/ 102 w 150"/>
                  <a:gd name="T9" fmla="*/ 60 h 156"/>
                  <a:gd name="T10" fmla="*/ 96 w 150"/>
                  <a:gd name="T11" fmla="*/ 72 h 156"/>
                  <a:gd name="T12" fmla="*/ 84 w 150"/>
                  <a:gd name="T13" fmla="*/ 66 h 156"/>
                  <a:gd name="T14" fmla="*/ 90 w 150"/>
                  <a:gd name="T15" fmla="*/ 60 h 156"/>
                  <a:gd name="T16" fmla="*/ 84 w 150"/>
                  <a:gd name="T17" fmla="*/ 54 h 156"/>
                  <a:gd name="T18" fmla="*/ 72 w 150"/>
                  <a:gd name="T19" fmla="*/ 48 h 156"/>
                  <a:gd name="T20" fmla="*/ 66 w 150"/>
                  <a:gd name="T21" fmla="*/ 36 h 156"/>
                  <a:gd name="T22" fmla="*/ 66 w 150"/>
                  <a:gd name="T23" fmla="*/ 30 h 156"/>
                  <a:gd name="T24" fmla="*/ 54 w 150"/>
                  <a:gd name="T25" fmla="*/ 18 h 156"/>
                  <a:gd name="T26" fmla="*/ 54 w 150"/>
                  <a:gd name="T27" fmla="*/ 12 h 156"/>
                  <a:gd name="T28" fmla="*/ 42 w 150"/>
                  <a:gd name="T29" fmla="*/ 24 h 156"/>
                  <a:gd name="T30" fmla="*/ 42 w 150"/>
                  <a:gd name="T31" fmla="*/ 36 h 156"/>
                  <a:gd name="T32" fmla="*/ 30 w 150"/>
                  <a:gd name="T33" fmla="*/ 24 h 156"/>
                  <a:gd name="T34" fmla="*/ 18 w 150"/>
                  <a:gd name="T35" fmla="*/ 24 h 156"/>
                  <a:gd name="T36" fmla="*/ 6 w 150"/>
                  <a:gd name="T37" fmla="*/ 30 h 156"/>
                  <a:gd name="T38" fmla="*/ 18 w 150"/>
                  <a:gd name="T39" fmla="*/ 42 h 156"/>
                  <a:gd name="T40" fmla="*/ 30 w 150"/>
                  <a:gd name="T41" fmla="*/ 48 h 156"/>
                  <a:gd name="T42" fmla="*/ 18 w 150"/>
                  <a:gd name="T43" fmla="*/ 60 h 156"/>
                  <a:gd name="T44" fmla="*/ 12 w 150"/>
                  <a:gd name="T45" fmla="*/ 66 h 156"/>
                  <a:gd name="T46" fmla="*/ 12 w 150"/>
                  <a:gd name="T47" fmla="*/ 72 h 156"/>
                  <a:gd name="T48" fmla="*/ 30 w 150"/>
                  <a:gd name="T49" fmla="*/ 84 h 156"/>
                  <a:gd name="T50" fmla="*/ 12 w 150"/>
                  <a:gd name="T51" fmla="*/ 96 h 156"/>
                  <a:gd name="T52" fmla="*/ 0 w 150"/>
                  <a:gd name="T53" fmla="*/ 108 h 156"/>
                  <a:gd name="T54" fmla="*/ 6 w 150"/>
                  <a:gd name="T55" fmla="*/ 132 h 156"/>
                  <a:gd name="T56" fmla="*/ 24 w 150"/>
                  <a:gd name="T57" fmla="*/ 132 h 156"/>
                  <a:gd name="T58" fmla="*/ 42 w 150"/>
                  <a:gd name="T59" fmla="*/ 144 h 156"/>
                  <a:gd name="T60" fmla="*/ 54 w 150"/>
                  <a:gd name="T61" fmla="*/ 138 h 156"/>
                  <a:gd name="T62" fmla="*/ 48 w 150"/>
                  <a:gd name="T63" fmla="*/ 144 h 156"/>
                  <a:gd name="T64" fmla="*/ 54 w 150"/>
                  <a:gd name="T65" fmla="*/ 150 h 156"/>
                  <a:gd name="T66" fmla="*/ 72 w 150"/>
                  <a:gd name="T67" fmla="*/ 150 h 156"/>
                  <a:gd name="T68" fmla="*/ 78 w 150"/>
                  <a:gd name="T69" fmla="*/ 144 h 156"/>
                  <a:gd name="T70" fmla="*/ 60 w 150"/>
                  <a:gd name="T71" fmla="*/ 144 h 156"/>
                  <a:gd name="T72" fmla="*/ 60 w 150"/>
                  <a:gd name="T73" fmla="*/ 144 h 156"/>
                  <a:gd name="T74" fmla="*/ 60 w 150"/>
                  <a:gd name="T75" fmla="*/ 132 h 156"/>
                  <a:gd name="T76" fmla="*/ 90 w 150"/>
                  <a:gd name="T77" fmla="*/ 108 h 156"/>
                  <a:gd name="T78" fmla="*/ 126 w 150"/>
                  <a:gd name="T79" fmla="*/ 102 h 156"/>
                  <a:gd name="T80" fmla="*/ 138 w 150"/>
                  <a:gd name="T81" fmla="*/ 114 h 156"/>
                  <a:gd name="T82" fmla="*/ 126 w 150"/>
                  <a:gd name="T83" fmla="*/ 120 h 156"/>
                  <a:gd name="T84" fmla="*/ 132 w 150"/>
                  <a:gd name="T85" fmla="*/ 126 h 156"/>
                  <a:gd name="T86" fmla="*/ 138 w 150"/>
                  <a:gd name="T87" fmla="*/ 120 h 156"/>
                  <a:gd name="T88" fmla="*/ 150 w 150"/>
                  <a:gd name="T89" fmla="*/ 114 h 156"/>
                  <a:gd name="T90" fmla="*/ 144 w 150"/>
                  <a:gd name="T91" fmla="*/ 96 h 156"/>
                  <a:gd name="T92" fmla="*/ 126 w 150"/>
                  <a:gd name="T93" fmla="*/ 78 h 156"/>
                  <a:gd name="T94" fmla="*/ 114 w 150"/>
                  <a:gd name="T95" fmla="*/ 72 h 156"/>
                  <a:gd name="T96" fmla="*/ 108 w 150"/>
                  <a:gd name="T97" fmla="*/ 66 h 156"/>
                  <a:gd name="T98" fmla="*/ 108 w 150"/>
                  <a:gd name="T99" fmla="*/ 54 h 156"/>
                  <a:gd name="T100" fmla="*/ 108 w 150"/>
                  <a:gd name="T101" fmla="*/ 42 h 156"/>
                  <a:gd name="T102" fmla="*/ 126 w 150"/>
                  <a:gd name="T103" fmla="*/ 36 h 156"/>
                  <a:gd name="T104" fmla="*/ 126 w 150"/>
                  <a:gd name="T105" fmla="*/ 30 h 156"/>
                  <a:gd name="T106" fmla="*/ 132 w 150"/>
                  <a:gd name="T107" fmla="*/ 24 h 156"/>
                  <a:gd name="T108" fmla="*/ 126 w 150"/>
                  <a:gd name="T109" fmla="*/ 6 h 156"/>
                  <a:gd name="T110" fmla="*/ 96 w 150"/>
                  <a:gd name="T111" fmla="*/ 6 h 156"/>
                  <a:gd name="T112" fmla="*/ 66 w 150"/>
                  <a:gd name="T113" fmla="*/ 6 h 156"/>
                  <a:gd name="T114" fmla="*/ 66 w 150"/>
                  <a:gd name="T115" fmla="*/ 0 h 15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50"/>
                  <a:gd name="T175" fmla="*/ 0 h 156"/>
                  <a:gd name="T176" fmla="*/ 150 w 150"/>
                  <a:gd name="T177" fmla="*/ 156 h 15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50" h="156">
                    <a:moveTo>
                      <a:pt x="60" y="0"/>
                    </a:moveTo>
                    <a:lnTo>
                      <a:pt x="60" y="6"/>
                    </a:lnTo>
                    <a:lnTo>
                      <a:pt x="72" y="18"/>
                    </a:lnTo>
                    <a:lnTo>
                      <a:pt x="78" y="18"/>
                    </a:lnTo>
                    <a:lnTo>
                      <a:pt x="90" y="18"/>
                    </a:lnTo>
                    <a:lnTo>
                      <a:pt x="90" y="24"/>
                    </a:lnTo>
                    <a:lnTo>
                      <a:pt x="90" y="42"/>
                    </a:lnTo>
                    <a:lnTo>
                      <a:pt x="96" y="48"/>
                    </a:lnTo>
                    <a:lnTo>
                      <a:pt x="102" y="48"/>
                    </a:lnTo>
                    <a:lnTo>
                      <a:pt x="102" y="60"/>
                    </a:lnTo>
                    <a:lnTo>
                      <a:pt x="102" y="72"/>
                    </a:lnTo>
                    <a:lnTo>
                      <a:pt x="96" y="72"/>
                    </a:lnTo>
                    <a:lnTo>
                      <a:pt x="90" y="72"/>
                    </a:lnTo>
                    <a:lnTo>
                      <a:pt x="84" y="66"/>
                    </a:lnTo>
                    <a:lnTo>
                      <a:pt x="90" y="66"/>
                    </a:lnTo>
                    <a:lnTo>
                      <a:pt x="90" y="60"/>
                    </a:lnTo>
                    <a:lnTo>
                      <a:pt x="84" y="54"/>
                    </a:lnTo>
                    <a:lnTo>
                      <a:pt x="78" y="48"/>
                    </a:lnTo>
                    <a:lnTo>
                      <a:pt x="72" y="48"/>
                    </a:lnTo>
                    <a:lnTo>
                      <a:pt x="66" y="42"/>
                    </a:lnTo>
                    <a:lnTo>
                      <a:pt x="66" y="36"/>
                    </a:lnTo>
                    <a:lnTo>
                      <a:pt x="72" y="36"/>
                    </a:lnTo>
                    <a:lnTo>
                      <a:pt x="66" y="30"/>
                    </a:lnTo>
                    <a:lnTo>
                      <a:pt x="60" y="24"/>
                    </a:lnTo>
                    <a:lnTo>
                      <a:pt x="54" y="18"/>
                    </a:lnTo>
                    <a:lnTo>
                      <a:pt x="54" y="12"/>
                    </a:lnTo>
                    <a:lnTo>
                      <a:pt x="48" y="18"/>
                    </a:lnTo>
                    <a:lnTo>
                      <a:pt x="42" y="24"/>
                    </a:lnTo>
                    <a:lnTo>
                      <a:pt x="42" y="36"/>
                    </a:lnTo>
                    <a:lnTo>
                      <a:pt x="36" y="30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24"/>
                    </a:lnTo>
                    <a:lnTo>
                      <a:pt x="6" y="24"/>
                    </a:lnTo>
                    <a:lnTo>
                      <a:pt x="6" y="30"/>
                    </a:lnTo>
                    <a:lnTo>
                      <a:pt x="12" y="42"/>
                    </a:lnTo>
                    <a:lnTo>
                      <a:pt x="18" y="42"/>
                    </a:lnTo>
                    <a:lnTo>
                      <a:pt x="30" y="48"/>
                    </a:lnTo>
                    <a:lnTo>
                      <a:pt x="30" y="54"/>
                    </a:lnTo>
                    <a:lnTo>
                      <a:pt x="18" y="60"/>
                    </a:lnTo>
                    <a:lnTo>
                      <a:pt x="12" y="66"/>
                    </a:lnTo>
                    <a:lnTo>
                      <a:pt x="6" y="72"/>
                    </a:lnTo>
                    <a:lnTo>
                      <a:pt x="12" y="72"/>
                    </a:lnTo>
                    <a:lnTo>
                      <a:pt x="24" y="78"/>
                    </a:lnTo>
                    <a:lnTo>
                      <a:pt x="30" y="84"/>
                    </a:lnTo>
                    <a:lnTo>
                      <a:pt x="30" y="96"/>
                    </a:lnTo>
                    <a:lnTo>
                      <a:pt x="12" y="96"/>
                    </a:lnTo>
                    <a:lnTo>
                      <a:pt x="0" y="102"/>
                    </a:lnTo>
                    <a:lnTo>
                      <a:pt x="0" y="108"/>
                    </a:lnTo>
                    <a:lnTo>
                      <a:pt x="6" y="120"/>
                    </a:lnTo>
                    <a:lnTo>
                      <a:pt x="6" y="132"/>
                    </a:lnTo>
                    <a:lnTo>
                      <a:pt x="18" y="132"/>
                    </a:lnTo>
                    <a:lnTo>
                      <a:pt x="24" y="132"/>
                    </a:lnTo>
                    <a:lnTo>
                      <a:pt x="30" y="144"/>
                    </a:lnTo>
                    <a:lnTo>
                      <a:pt x="42" y="144"/>
                    </a:lnTo>
                    <a:lnTo>
                      <a:pt x="48" y="138"/>
                    </a:lnTo>
                    <a:lnTo>
                      <a:pt x="54" y="138"/>
                    </a:lnTo>
                    <a:lnTo>
                      <a:pt x="48" y="144"/>
                    </a:lnTo>
                    <a:lnTo>
                      <a:pt x="54" y="150"/>
                    </a:lnTo>
                    <a:lnTo>
                      <a:pt x="66" y="156"/>
                    </a:lnTo>
                    <a:lnTo>
                      <a:pt x="72" y="150"/>
                    </a:lnTo>
                    <a:lnTo>
                      <a:pt x="78" y="144"/>
                    </a:lnTo>
                    <a:lnTo>
                      <a:pt x="66" y="138"/>
                    </a:lnTo>
                    <a:lnTo>
                      <a:pt x="60" y="144"/>
                    </a:lnTo>
                    <a:lnTo>
                      <a:pt x="60" y="138"/>
                    </a:lnTo>
                    <a:lnTo>
                      <a:pt x="60" y="132"/>
                    </a:lnTo>
                    <a:lnTo>
                      <a:pt x="78" y="120"/>
                    </a:lnTo>
                    <a:lnTo>
                      <a:pt x="90" y="108"/>
                    </a:lnTo>
                    <a:lnTo>
                      <a:pt x="102" y="102"/>
                    </a:lnTo>
                    <a:lnTo>
                      <a:pt x="126" y="102"/>
                    </a:lnTo>
                    <a:lnTo>
                      <a:pt x="138" y="108"/>
                    </a:lnTo>
                    <a:lnTo>
                      <a:pt x="138" y="114"/>
                    </a:lnTo>
                    <a:lnTo>
                      <a:pt x="132" y="120"/>
                    </a:lnTo>
                    <a:lnTo>
                      <a:pt x="126" y="120"/>
                    </a:lnTo>
                    <a:lnTo>
                      <a:pt x="126" y="126"/>
                    </a:lnTo>
                    <a:lnTo>
                      <a:pt x="132" y="126"/>
                    </a:lnTo>
                    <a:lnTo>
                      <a:pt x="138" y="120"/>
                    </a:lnTo>
                    <a:lnTo>
                      <a:pt x="144" y="120"/>
                    </a:lnTo>
                    <a:lnTo>
                      <a:pt x="150" y="114"/>
                    </a:lnTo>
                    <a:lnTo>
                      <a:pt x="150" y="102"/>
                    </a:lnTo>
                    <a:lnTo>
                      <a:pt x="144" y="96"/>
                    </a:lnTo>
                    <a:lnTo>
                      <a:pt x="138" y="84"/>
                    </a:lnTo>
                    <a:lnTo>
                      <a:pt x="126" y="78"/>
                    </a:lnTo>
                    <a:lnTo>
                      <a:pt x="120" y="78"/>
                    </a:lnTo>
                    <a:lnTo>
                      <a:pt x="114" y="72"/>
                    </a:lnTo>
                    <a:lnTo>
                      <a:pt x="108" y="66"/>
                    </a:lnTo>
                    <a:lnTo>
                      <a:pt x="108" y="60"/>
                    </a:lnTo>
                    <a:lnTo>
                      <a:pt x="108" y="54"/>
                    </a:lnTo>
                    <a:lnTo>
                      <a:pt x="108" y="48"/>
                    </a:lnTo>
                    <a:lnTo>
                      <a:pt x="108" y="42"/>
                    </a:lnTo>
                    <a:lnTo>
                      <a:pt x="120" y="36"/>
                    </a:lnTo>
                    <a:lnTo>
                      <a:pt x="126" y="36"/>
                    </a:lnTo>
                    <a:lnTo>
                      <a:pt x="126" y="30"/>
                    </a:lnTo>
                    <a:lnTo>
                      <a:pt x="132" y="24"/>
                    </a:lnTo>
                    <a:lnTo>
                      <a:pt x="132" y="18"/>
                    </a:lnTo>
                    <a:lnTo>
                      <a:pt x="126" y="6"/>
                    </a:lnTo>
                    <a:lnTo>
                      <a:pt x="114" y="6"/>
                    </a:lnTo>
                    <a:lnTo>
                      <a:pt x="96" y="6"/>
                    </a:lnTo>
                    <a:lnTo>
                      <a:pt x="78" y="12"/>
                    </a:lnTo>
                    <a:lnTo>
                      <a:pt x="66" y="6"/>
                    </a:lnTo>
                    <a:lnTo>
                      <a:pt x="66" y="0"/>
                    </a:lnTo>
                    <a:lnTo>
                      <a:pt x="6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16" name="Freeform 113"/>
              <p:cNvSpPr>
                <a:spLocks/>
              </p:cNvSpPr>
              <p:nvPr/>
            </p:nvSpPr>
            <p:spPr bwMode="auto">
              <a:xfrm>
                <a:off x="1992" y="726"/>
                <a:ext cx="1" cy="6"/>
              </a:xfrm>
              <a:custGeom>
                <a:avLst/>
                <a:gdLst>
                  <a:gd name="T0" fmla="*/ 0 w 1"/>
                  <a:gd name="T1" fmla="*/ 6 h 6"/>
                  <a:gd name="T2" fmla="*/ 0 w 1"/>
                  <a:gd name="T3" fmla="*/ 6 h 6"/>
                  <a:gd name="T4" fmla="*/ 0 w 1"/>
                  <a:gd name="T5" fmla="*/ 0 h 6"/>
                  <a:gd name="T6" fmla="*/ 0 w 1"/>
                  <a:gd name="T7" fmla="*/ 6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6"/>
                  <a:gd name="T14" fmla="*/ 1 w 1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17" name="Freeform 114"/>
              <p:cNvSpPr>
                <a:spLocks/>
              </p:cNvSpPr>
              <p:nvPr/>
            </p:nvSpPr>
            <p:spPr bwMode="auto">
              <a:xfrm>
                <a:off x="1668" y="702"/>
                <a:ext cx="12" cy="24"/>
              </a:xfrm>
              <a:custGeom>
                <a:avLst/>
                <a:gdLst>
                  <a:gd name="T0" fmla="*/ 6 w 12"/>
                  <a:gd name="T1" fmla="*/ 6 h 24"/>
                  <a:gd name="T2" fmla="*/ 0 w 12"/>
                  <a:gd name="T3" fmla="*/ 12 h 24"/>
                  <a:gd name="T4" fmla="*/ 0 w 12"/>
                  <a:gd name="T5" fmla="*/ 18 h 24"/>
                  <a:gd name="T6" fmla="*/ 0 w 12"/>
                  <a:gd name="T7" fmla="*/ 24 h 24"/>
                  <a:gd name="T8" fmla="*/ 0 w 12"/>
                  <a:gd name="T9" fmla="*/ 24 h 24"/>
                  <a:gd name="T10" fmla="*/ 6 w 12"/>
                  <a:gd name="T11" fmla="*/ 18 h 24"/>
                  <a:gd name="T12" fmla="*/ 12 w 12"/>
                  <a:gd name="T13" fmla="*/ 12 h 24"/>
                  <a:gd name="T14" fmla="*/ 12 w 12"/>
                  <a:gd name="T15" fmla="*/ 0 h 24"/>
                  <a:gd name="T16" fmla="*/ 12 w 12"/>
                  <a:gd name="T17" fmla="*/ 0 h 24"/>
                  <a:gd name="T18" fmla="*/ 6 w 12"/>
                  <a:gd name="T19" fmla="*/ 6 h 2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"/>
                  <a:gd name="T31" fmla="*/ 0 h 24"/>
                  <a:gd name="T32" fmla="*/ 12 w 12"/>
                  <a:gd name="T33" fmla="*/ 24 h 2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" h="24">
                    <a:moveTo>
                      <a:pt x="6" y="6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6" y="18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6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18" name="Freeform 115"/>
              <p:cNvSpPr>
                <a:spLocks/>
              </p:cNvSpPr>
              <p:nvPr/>
            </p:nvSpPr>
            <p:spPr bwMode="auto">
              <a:xfrm>
                <a:off x="1680" y="696"/>
                <a:ext cx="6" cy="6"/>
              </a:xfrm>
              <a:custGeom>
                <a:avLst/>
                <a:gdLst>
                  <a:gd name="T0" fmla="*/ 0 w 6"/>
                  <a:gd name="T1" fmla="*/ 0 h 6"/>
                  <a:gd name="T2" fmla="*/ 0 w 6"/>
                  <a:gd name="T3" fmla="*/ 6 h 6"/>
                  <a:gd name="T4" fmla="*/ 6 w 6"/>
                  <a:gd name="T5" fmla="*/ 0 h 6"/>
                  <a:gd name="T6" fmla="*/ 6 w 6"/>
                  <a:gd name="T7" fmla="*/ 0 h 6"/>
                  <a:gd name="T8" fmla="*/ 0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0" y="0"/>
                    </a:moveTo>
                    <a:lnTo>
                      <a:pt x="0" y="6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19" name="Freeform 116"/>
              <p:cNvSpPr>
                <a:spLocks/>
              </p:cNvSpPr>
              <p:nvPr/>
            </p:nvSpPr>
            <p:spPr bwMode="auto">
              <a:xfrm>
                <a:off x="1686" y="654"/>
                <a:ext cx="114" cy="42"/>
              </a:xfrm>
              <a:custGeom>
                <a:avLst/>
                <a:gdLst>
                  <a:gd name="T0" fmla="*/ 18 w 114"/>
                  <a:gd name="T1" fmla="*/ 0 h 42"/>
                  <a:gd name="T2" fmla="*/ 12 w 114"/>
                  <a:gd name="T3" fmla="*/ 6 h 42"/>
                  <a:gd name="T4" fmla="*/ 12 w 114"/>
                  <a:gd name="T5" fmla="*/ 12 h 42"/>
                  <a:gd name="T6" fmla="*/ 6 w 114"/>
                  <a:gd name="T7" fmla="*/ 18 h 42"/>
                  <a:gd name="T8" fmla="*/ 6 w 114"/>
                  <a:gd name="T9" fmla="*/ 24 h 42"/>
                  <a:gd name="T10" fmla="*/ 6 w 114"/>
                  <a:gd name="T11" fmla="*/ 24 h 42"/>
                  <a:gd name="T12" fmla="*/ 0 w 114"/>
                  <a:gd name="T13" fmla="*/ 30 h 42"/>
                  <a:gd name="T14" fmla="*/ 0 w 114"/>
                  <a:gd name="T15" fmla="*/ 36 h 42"/>
                  <a:gd name="T16" fmla="*/ 0 w 114"/>
                  <a:gd name="T17" fmla="*/ 36 h 42"/>
                  <a:gd name="T18" fmla="*/ 0 w 114"/>
                  <a:gd name="T19" fmla="*/ 42 h 42"/>
                  <a:gd name="T20" fmla="*/ 6 w 114"/>
                  <a:gd name="T21" fmla="*/ 42 h 42"/>
                  <a:gd name="T22" fmla="*/ 24 w 114"/>
                  <a:gd name="T23" fmla="*/ 42 h 42"/>
                  <a:gd name="T24" fmla="*/ 30 w 114"/>
                  <a:gd name="T25" fmla="*/ 36 h 42"/>
                  <a:gd name="T26" fmla="*/ 30 w 114"/>
                  <a:gd name="T27" fmla="*/ 30 h 42"/>
                  <a:gd name="T28" fmla="*/ 36 w 114"/>
                  <a:gd name="T29" fmla="*/ 30 h 42"/>
                  <a:gd name="T30" fmla="*/ 42 w 114"/>
                  <a:gd name="T31" fmla="*/ 24 h 42"/>
                  <a:gd name="T32" fmla="*/ 54 w 114"/>
                  <a:gd name="T33" fmla="*/ 24 h 42"/>
                  <a:gd name="T34" fmla="*/ 60 w 114"/>
                  <a:gd name="T35" fmla="*/ 24 h 42"/>
                  <a:gd name="T36" fmla="*/ 60 w 114"/>
                  <a:gd name="T37" fmla="*/ 24 h 42"/>
                  <a:gd name="T38" fmla="*/ 66 w 114"/>
                  <a:gd name="T39" fmla="*/ 24 h 42"/>
                  <a:gd name="T40" fmla="*/ 72 w 114"/>
                  <a:gd name="T41" fmla="*/ 24 h 42"/>
                  <a:gd name="T42" fmla="*/ 96 w 114"/>
                  <a:gd name="T43" fmla="*/ 24 h 42"/>
                  <a:gd name="T44" fmla="*/ 114 w 114"/>
                  <a:gd name="T45" fmla="*/ 24 h 42"/>
                  <a:gd name="T46" fmla="*/ 114 w 114"/>
                  <a:gd name="T47" fmla="*/ 18 h 42"/>
                  <a:gd name="T48" fmla="*/ 72 w 114"/>
                  <a:gd name="T49" fmla="*/ 18 h 42"/>
                  <a:gd name="T50" fmla="*/ 30 w 114"/>
                  <a:gd name="T51" fmla="*/ 12 h 42"/>
                  <a:gd name="T52" fmla="*/ 24 w 114"/>
                  <a:gd name="T53" fmla="*/ 12 h 42"/>
                  <a:gd name="T54" fmla="*/ 18 w 114"/>
                  <a:gd name="T55" fmla="*/ 6 h 42"/>
                  <a:gd name="T56" fmla="*/ 18 w 114"/>
                  <a:gd name="T57" fmla="*/ 0 h 4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14"/>
                  <a:gd name="T88" fmla="*/ 0 h 42"/>
                  <a:gd name="T89" fmla="*/ 114 w 114"/>
                  <a:gd name="T90" fmla="*/ 42 h 42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14" h="42">
                    <a:moveTo>
                      <a:pt x="18" y="0"/>
                    </a:moveTo>
                    <a:lnTo>
                      <a:pt x="12" y="6"/>
                    </a:lnTo>
                    <a:lnTo>
                      <a:pt x="12" y="12"/>
                    </a:lnTo>
                    <a:lnTo>
                      <a:pt x="6" y="18"/>
                    </a:lnTo>
                    <a:lnTo>
                      <a:pt x="6" y="24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0" y="42"/>
                    </a:lnTo>
                    <a:lnTo>
                      <a:pt x="6" y="42"/>
                    </a:lnTo>
                    <a:lnTo>
                      <a:pt x="24" y="42"/>
                    </a:lnTo>
                    <a:lnTo>
                      <a:pt x="30" y="36"/>
                    </a:lnTo>
                    <a:lnTo>
                      <a:pt x="30" y="30"/>
                    </a:lnTo>
                    <a:lnTo>
                      <a:pt x="36" y="30"/>
                    </a:lnTo>
                    <a:lnTo>
                      <a:pt x="42" y="24"/>
                    </a:lnTo>
                    <a:lnTo>
                      <a:pt x="54" y="24"/>
                    </a:lnTo>
                    <a:lnTo>
                      <a:pt x="60" y="24"/>
                    </a:lnTo>
                    <a:lnTo>
                      <a:pt x="66" y="24"/>
                    </a:lnTo>
                    <a:lnTo>
                      <a:pt x="72" y="24"/>
                    </a:lnTo>
                    <a:lnTo>
                      <a:pt x="96" y="24"/>
                    </a:lnTo>
                    <a:lnTo>
                      <a:pt x="114" y="24"/>
                    </a:lnTo>
                    <a:lnTo>
                      <a:pt x="114" y="18"/>
                    </a:lnTo>
                    <a:lnTo>
                      <a:pt x="72" y="18"/>
                    </a:lnTo>
                    <a:lnTo>
                      <a:pt x="30" y="12"/>
                    </a:lnTo>
                    <a:lnTo>
                      <a:pt x="24" y="12"/>
                    </a:lnTo>
                    <a:lnTo>
                      <a:pt x="18" y="6"/>
                    </a:lnTo>
                    <a:lnTo>
                      <a:pt x="18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20" name="Freeform 117"/>
              <p:cNvSpPr>
                <a:spLocks/>
              </p:cNvSpPr>
              <p:nvPr/>
            </p:nvSpPr>
            <p:spPr bwMode="auto">
              <a:xfrm>
                <a:off x="1734" y="684"/>
                <a:ext cx="12" cy="6"/>
              </a:xfrm>
              <a:custGeom>
                <a:avLst/>
                <a:gdLst>
                  <a:gd name="T0" fmla="*/ 0 w 12"/>
                  <a:gd name="T1" fmla="*/ 6 h 6"/>
                  <a:gd name="T2" fmla="*/ 6 w 12"/>
                  <a:gd name="T3" fmla="*/ 6 h 6"/>
                  <a:gd name="T4" fmla="*/ 12 w 12"/>
                  <a:gd name="T5" fmla="*/ 6 h 6"/>
                  <a:gd name="T6" fmla="*/ 12 w 12"/>
                  <a:gd name="T7" fmla="*/ 0 h 6"/>
                  <a:gd name="T8" fmla="*/ 0 w 12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6"/>
                  <a:gd name="T17" fmla="*/ 12 w 12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6">
                    <a:moveTo>
                      <a:pt x="0" y="6"/>
                    </a:moveTo>
                    <a:lnTo>
                      <a:pt x="6" y="6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21" name="Freeform 118"/>
              <p:cNvSpPr>
                <a:spLocks/>
              </p:cNvSpPr>
              <p:nvPr/>
            </p:nvSpPr>
            <p:spPr bwMode="auto">
              <a:xfrm>
                <a:off x="1854" y="648"/>
                <a:ext cx="18" cy="18"/>
              </a:xfrm>
              <a:custGeom>
                <a:avLst/>
                <a:gdLst>
                  <a:gd name="T0" fmla="*/ 0 w 18"/>
                  <a:gd name="T1" fmla="*/ 0 h 18"/>
                  <a:gd name="T2" fmla="*/ 0 w 18"/>
                  <a:gd name="T3" fmla="*/ 12 h 18"/>
                  <a:gd name="T4" fmla="*/ 0 w 18"/>
                  <a:gd name="T5" fmla="*/ 18 h 18"/>
                  <a:gd name="T6" fmla="*/ 6 w 18"/>
                  <a:gd name="T7" fmla="*/ 12 h 18"/>
                  <a:gd name="T8" fmla="*/ 12 w 18"/>
                  <a:gd name="T9" fmla="*/ 6 h 18"/>
                  <a:gd name="T10" fmla="*/ 18 w 18"/>
                  <a:gd name="T11" fmla="*/ 0 h 18"/>
                  <a:gd name="T12" fmla="*/ 18 w 18"/>
                  <a:gd name="T13" fmla="*/ 0 h 18"/>
                  <a:gd name="T14" fmla="*/ 0 w 18"/>
                  <a:gd name="T15" fmla="*/ 0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18"/>
                  <a:gd name="T26" fmla="*/ 18 w 18"/>
                  <a:gd name="T27" fmla="*/ 18 h 1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18">
                    <a:moveTo>
                      <a:pt x="0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22" name="Freeform 119"/>
              <p:cNvSpPr>
                <a:spLocks/>
              </p:cNvSpPr>
              <p:nvPr/>
            </p:nvSpPr>
            <p:spPr bwMode="auto">
              <a:xfrm>
                <a:off x="1830" y="624"/>
                <a:ext cx="12" cy="36"/>
              </a:xfrm>
              <a:custGeom>
                <a:avLst/>
                <a:gdLst>
                  <a:gd name="T0" fmla="*/ 6 w 12"/>
                  <a:gd name="T1" fmla="*/ 0 h 36"/>
                  <a:gd name="T2" fmla="*/ 6 w 12"/>
                  <a:gd name="T3" fmla="*/ 12 h 36"/>
                  <a:gd name="T4" fmla="*/ 0 w 12"/>
                  <a:gd name="T5" fmla="*/ 24 h 36"/>
                  <a:gd name="T6" fmla="*/ 0 w 12"/>
                  <a:gd name="T7" fmla="*/ 24 h 36"/>
                  <a:gd name="T8" fmla="*/ 0 w 12"/>
                  <a:gd name="T9" fmla="*/ 30 h 36"/>
                  <a:gd name="T10" fmla="*/ 6 w 12"/>
                  <a:gd name="T11" fmla="*/ 36 h 36"/>
                  <a:gd name="T12" fmla="*/ 6 w 12"/>
                  <a:gd name="T13" fmla="*/ 30 h 36"/>
                  <a:gd name="T14" fmla="*/ 6 w 12"/>
                  <a:gd name="T15" fmla="*/ 24 h 36"/>
                  <a:gd name="T16" fmla="*/ 6 w 12"/>
                  <a:gd name="T17" fmla="*/ 18 h 36"/>
                  <a:gd name="T18" fmla="*/ 6 w 12"/>
                  <a:gd name="T19" fmla="*/ 12 h 36"/>
                  <a:gd name="T20" fmla="*/ 12 w 12"/>
                  <a:gd name="T21" fmla="*/ 6 h 36"/>
                  <a:gd name="T22" fmla="*/ 12 w 12"/>
                  <a:gd name="T23" fmla="*/ 6 h 36"/>
                  <a:gd name="T24" fmla="*/ 12 w 12"/>
                  <a:gd name="T25" fmla="*/ 0 h 36"/>
                  <a:gd name="T26" fmla="*/ 12 w 12"/>
                  <a:gd name="T27" fmla="*/ 0 h 36"/>
                  <a:gd name="T28" fmla="*/ 6 w 12"/>
                  <a:gd name="T29" fmla="*/ 0 h 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2"/>
                  <a:gd name="T46" fmla="*/ 0 h 36"/>
                  <a:gd name="T47" fmla="*/ 12 w 12"/>
                  <a:gd name="T48" fmla="*/ 36 h 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2" h="36">
                    <a:moveTo>
                      <a:pt x="6" y="0"/>
                    </a:moveTo>
                    <a:lnTo>
                      <a:pt x="6" y="12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6" y="30"/>
                    </a:lnTo>
                    <a:lnTo>
                      <a:pt x="6" y="24"/>
                    </a:lnTo>
                    <a:lnTo>
                      <a:pt x="6" y="18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23" name="Freeform 120"/>
              <p:cNvSpPr>
                <a:spLocks/>
              </p:cNvSpPr>
              <p:nvPr/>
            </p:nvSpPr>
            <p:spPr bwMode="auto">
              <a:xfrm>
                <a:off x="1902" y="624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w 6"/>
                  <a:gd name="T7" fmla="*/ 0 h 6"/>
                  <a:gd name="T8" fmla="*/ 0 w 6"/>
                  <a:gd name="T9" fmla="*/ 0 h 6"/>
                  <a:gd name="T10" fmla="*/ 6 w 6"/>
                  <a:gd name="T11" fmla="*/ 0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24" name="Freeform 121"/>
              <p:cNvSpPr>
                <a:spLocks/>
              </p:cNvSpPr>
              <p:nvPr/>
            </p:nvSpPr>
            <p:spPr bwMode="auto">
              <a:xfrm>
                <a:off x="1872" y="564"/>
                <a:ext cx="48" cy="54"/>
              </a:xfrm>
              <a:custGeom>
                <a:avLst/>
                <a:gdLst>
                  <a:gd name="T0" fmla="*/ 42 w 48"/>
                  <a:gd name="T1" fmla="*/ 0 h 54"/>
                  <a:gd name="T2" fmla="*/ 30 w 48"/>
                  <a:gd name="T3" fmla="*/ 6 h 54"/>
                  <a:gd name="T4" fmla="*/ 12 w 48"/>
                  <a:gd name="T5" fmla="*/ 6 h 54"/>
                  <a:gd name="T6" fmla="*/ 12 w 48"/>
                  <a:gd name="T7" fmla="*/ 12 h 54"/>
                  <a:gd name="T8" fmla="*/ 6 w 48"/>
                  <a:gd name="T9" fmla="*/ 12 h 54"/>
                  <a:gd name="T10" fmla="*/ 0 w 48"/>
                  <a:gd name="T11" fmla="*/ 12 h 54"/>
                  <a:gd name="T12" fmla="*/ 0 w 48"/>
                  <a:gd name="T13" fmla="*/ 18 h 54"/>
                  <a:gd name="T14" fmla="*/ 0 w 48"/>
                  <a:gd name="T15" fmla="*/ 24 h 54"/>
                  <a:gd name="T16" fmla="*/ 0 w 48"/>
                  <a:gd name="T17" fmla="*/ 24 h 54"/>
                  <a:gd name="T18" fmla="*/ 6 w 48"/>
                  <a:gd name="T19" fmla="*/ 24 h 54"/>
                  <a:gd name="T20" fmla="*/ 12 w 48"/>
                  <a:gd name="T21" fmla="*/ 18 h 54"/>
                  <a:gd name="T22" fmla="*/ 12 w 48"/>
                  <a:gd name="T23" fmla="*/ 24 h 54"/>
                  <a:gd name="T24" fmla="*/ 12 w 48"/>
                  <a:gd name="T25" fmla="*/ 30 h 54"/>
                  <a:gd name="T26" fmla="*/ 12 w 48"/>
                  <a:gd name="T27" fmla="*/ 30 h 54"/>
                  <a:gd name="T28" fmla="*/ 6 w 48"/>
                  <a:gd name="T29" fmla="*/ 36 h 54"/>
                  <a:gd name="T30" fmla="*/ 6 w 48"/>
                  <a:gd name="T31" fmla="*/ 36 h 54"/>
                  <a:gd name="T32" fmla="*/ 6 w 48"/>
                  <a:gd name="T33" fmla="*/ 42 h 54"/>
                  <a:gd name="T34" fmla="*/ 6 w 48"/>
                  <a:gd name="T35" fmla="*/ 48 h 54"/>
                  <a:gd name="T36" fmla="*/ 6 w 48"/>
                  <a:gd name="T37" fmla="*/ 54 h 54"/>
                  <a:gd name="T38" fmla="*/ 6 w 48"/>
                  <a:gd name="T39" fmla="*/ 54 h 54"/>
                  <a:gd name="T40" fmla="*/ 12 w 48"/>
                  <a:gd name="T41" fmla="*/ 48 h 54"/>
                  <a:gd name="T42" fmla="*/ 24 w 48"/>
                  <a:gd name="T43" fmla="*/ 42 h 54"/>
                  <a:gd name="T44" fmla="*/ 30 w 48"/>
                  <a:gd name="T45" fmla="*/ 36 h 54"/>
                  <a:gd name="T46" fmla="*/ 30 w 48"/>
                  <a:gd name="T47" fmla="*/ 30 h 54"/>
                  <a:gd name="T48" fmla="*/ 36 w 48"/>
                  <a:gd name="T49" fmla="*/ 30 h 54"/>
                  <a:gd name="T50" fmla="*/ 36 w 48"/>
                  <a:gd name="T51" fmla="*/ 24 h 54"/>
                  <a:gd name="T52" fmla="*/ 36 w 48"/>
                  <a:gd name="T53" fmla="*/ 18 h 54"/>
                  <a:gd name="T54" fmla="*/ 42 w 48"/>
                  <a:gd name="T55" fmla="*/ 12 h 54"/>
                  <a:gd name="T56" fmla="*/ 48 w 48"/>
                  <a:gd name="T57" fmla="*/ 12 h 54"/>
                  <a:gd name="T58" fmla="*/ 48 w 48"/>
                  <a:gd name="T59" fmla="*/ 6 h 54"/>
                  <a:gd name="T60" fmla="*/ 48 w 48"/>
                  <a:gd name="T61" fmla="*/ 0 h 54"/>
                  <a:gd name="T62" fmla="*/ 48 w 48"/>
                  <a:gd name="T63" fmla="*/ 0 h 54"/>
                  <a:gd name="T64" fmla="*/ 42 w 48"/>
                  <a:gd name="T65" fmla="*/ 0 h 5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8"/>
                  <a:gd name="T100" fmla="*/ 0 h 54"/>
                  <a:gd name="T101" fmla="*/ 48 w 48"/>
                  <a:gd name="T102" fmla="*/ 54 h 5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8" h="54">
                    <a:moveTo>
                      <a:pt x="42" y="0"/>
                    </a:moveTo>
                    <a:lnTo>
                      <a:pt x="30" y="6"/>
                    </a:lnTo>
                    <a:lnTo>
                      <a:pt x="12" y="6"/>
                    </a:lnTo>
                    <a:lnTo>
                      <a:pt x="12" y="12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6" y="24"/>
                    </a:lnTo>
                    <a:lnTo>
                      <a:pt x="12" y="18"/>
                    </a:lnTo>
                    <a:lnTo>
                      <a:pt x="12" y="24"/>
                    </a:lnTo>
                    <a:lnTo>
                      <a:pt x="12" y="30"/>
                    </a:lnTo>
                    <a:lnTo>
                      <a:pt x="6" y="36"/>
                    </a:lnTo>
                    <a:lnTo>
                      <a:pt x="6" y="42"/>
                    </a:lnTo>
                    <a:lnTo>
                      <a:pt x="6" y="48"/>
                    </a:lnTo>
                    <a:lnTo>
                      <a:pt x="6" y="54"/>
                    </a:lnTo>
                    <a:lnTo>
                      <a:pt x="12" y="48"/>
                    </a:lnTo>
                    <a:lnTo>
                      <a:pt x="24" y="42"/>
                    </a:lnTo>
                    <a:lnTo>
                      <a:pt x="30" y="36"/>
                    </a:lnTo>
                    <a:lnTo>
                      <a:pt x="30" y="30"/>
                    </a:lnTo>
                    <a:lnTo>
                      <a:pt x="36" y="30"/>
                    </a:lnTo>
                    <a:lnTo>
                      <a:pt x="36" y="24"/>
                    </a:lnTo>
                    <a:lnTo>
                      <a:pt x="36" y="18"/>
                    </a:lnTo>
                    <a:lnTo>
                      <a:pt x="42" y="12"/>
                    </a:lnTo>
                    <a:lnTo>
                      <a:pt x="48" y="12"/>
                    </a:lnTo>
                    <a:lnTo>
                      <a:pt x="48" y="6"/>
                    </a:lnTo>
                    <a:lnTo>
                      <a:pt x="48" y="0"/>
                    </a:lnTo>
                    <a:lnTo>
                      <a:pt x="42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25" name="Freeform 122"/>
              <p:cNvSpPr>
                <a:spLocks/>
              </p:cNvSpPr>
              <p:nvPr/>
            </p:nvSpPr>
            <p:spPr bwMode="auto">
              <a:xfrm>
                <a:off x="1854" y="618"/>
                <a:ext cx="6" cy="1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6 w 6"/>
                  <a:gd name="T5" fmla="*/ 0 h 1"/>
                  <a:gd name="T6" fmla="*/ 0 w 6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1"/>
                  <a:gd name="T14" fmla="*/ 6 w 6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26" name="Freeform 123"/>
              <p:cNvSpPr>
                <a:spLocks/>
              </p:cNvSpPr>
              <p:nvPr/>
            </p:nvSpPr>
            <p:spPr bwMode="auto">
              <a:xfrm>
                <a:off x="1860" y="600"/>
                <a:ext cx="12" cy="12"/>
              </a:xfrm>
              <a:custGeom>
                <a:avLst/>
                <a:gdLst>
                  <a:gd name="T0" fmla="*/ 12 w 12"/>
                  <a:gd name="T1" fmla="*/ 0 h 12"/>
                  <a:gd name="T2" fmla="*/ 6 w 12"/>
                  <a:gd name="T3" fmla="*/ 6 h 12"/>
                  <a:gd name="T4" fmla="*/ 6 w 12"/>
                  <a:gd name="T5" fmla="*/ 6 h 12"/>
                  <a:gd name="T6" fmla="*/ 0 w 12"/>
                  <a:gd name="T7" fmla="*/ 12 h 12"/>
                  <a:gd name="T8" fmla="*/ 0 w 12"/>
                  <a:gd name="T9" fmla="*/ 12 h 12"/>
                  <a:gd name="T10" fmla="*/ 6 w 12"/>
                  <a:gd name="T11" fmla="*/ 12 h 12"/>
                  <a:gd name="T12" fmla="*/ 12 w 12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"/>
                  <a:gd name="T22" fmla="*/ 0 h 12"/>
                  <a:gd name="T23" fmla="*/ 12 w 12"/>
                  <a:gd name="T24" fmla="*/ 12 h 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" h="12">
                    <a:moveTo>
                      <a:pt x="12" y="0"/>
                    </a:moveTo>
                    <a:lnTo>
                      <a:pt x="6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27" name="Freeform 124"/>
              <p:cNvSpPr>
                <a:spLocks/>
              </p:cNvSpPr>
              <p:nvPr/>
            </p:nvSpPr>
            <p:spPr bwMode="auto">
              <a:xfrm>
                <a:off x="1842" y="600"/>
                <a:ext cx="12" cy="12"/>
              </a:xfrm>
              <a:custGeom>
                <a:avLst/>
                <a:gdLst>
                  <a:gd name="T0" fmla="*/ 0 w 12"/>
                  <a:gd name="T1" fmla="*/ 0 h 12"/>
                  <a:gd name="T2" fmla="*/ 0 w 12"/>
                  <a:gd name="T3" fmla="*/ 6 h 12"/>
                  <a:gd name="T4" fmla="*/ 6 w 12"/>
                  <a:gd name="T5" fmla="*/ 6 h 12"/>
                  <a:gd name="T6" fmla="*/ 6 w 12"/>
                  <a:gd name="T7" fmla="*/ 6 h 12"/>
                  <a:gd name="T8" fmla="*/ 12 w 12"/>
                  <a:gd name="T9" fmla="*/ 12 h 12"/>
                  <a:gd name="T10" fmla="*/ 12 w 12"/>
                  <a:gd name="T11" fmla="*/ 6 h 12"/>
                  <a:gd name="T12" fmla="*/ 12 w 12"/>
                  <a:gd name="T13" fmla="*/ 0 h 12"/>
                  <a:gd name="T14" fmla="*/ 12 w 12"/>
                  <a:gd name="T15" fmla="*/ 0 h 12"/>
                  <a:gd name="T16" fmla="*/ 0 w 12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12"/>
                  <a:gd name="T29" fmla="*/ 12 w 12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12">
                    <a:moveTo>
                      <a:pt x="0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12" y="12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28" name="Freeform 125"/>
              <p:cNvSpPr>
                <a:spLocks/>
              </p:cNvSpPr>
              <p:nvPr/>
            </p:nvSpPr>
            <p:spPr bwMode="auto">
              <a:xfrm>
                <a:off x="1056" y="1824"/>
                <a:ext cx="720" cy="588"/>
              </a:xfrm>
              <a:custGeom>
                <a:avLst/>
                <a:gdLst>
                  <a:gd name="T0" fmla="*/ 198 w 720"/>
                  <a:gd name="T1" fmla="*/ 30 h 588"/>
                  <a:gd name="T2" fmla="*/ 168 w 720"/>
                  <a:gd name="T3" fmla="*/ 36 h 588"/>
                  <a:gd name="T4" fmla="*/ 126 w 720"/>
                  <a:gd name="T5" fmla="*/ 48 h 588"/>
                  <a:gd name="T6" fmla="*/ 78 w 720"/>
                  <a:gd name="T7" fmla="*/ 78 h 588"/>
                  <a:gd name="T8" fmla="*/ 18 w 720"/>
                  <a:gd name="T9" fmla="*/ 126 h 588"/>
                  <a:gd name="T10" fmla="*/ 78 w 720"/>
                  <a:gd name="T11" fmla="*/ 180 h 588"/>
                  <a:gd name="T12" fmla="*/ 84 w 720"/>
                  <a:gd name="T13" fmla="*/ 222 h 588"/>
                  <a:gd name="T14" fmla="*/ 78 w 720"/>
                  <a:gd name="T15" fmla="*/ 222 h 588"/>
                  <a:gd name="T16" fmla="*/ 84 w 720"/>
                  <a:gd name="T17" fmla="*/ 264 h 588"/>
                  <a:gd name="T18" fmla="*/ 42 w 720"/>
                  <a:gd name="T19" fmla="*/ 270 h 588"/>
                  <a:gd name="T20" fmla="*/ 42 w 720"/>
                  <a:gd name="T21" fmla="*/ 318 h 588"/>
                  <a:gd name="T22" fmla="*/ 24 w 720"/>
                  <a:gd name="T23" fmla="*/ 354 h 588"/>
                  <a:gd name="T24" fmla="*/ 6 w 720"/>
                  <a:gd name="T25" fmla="*/ 402 h 588"/>
                  <a:gd name="T26" fmla="*/ 24 w 720"/>
                  <a:gd name="T27" fmla="*/ 402 h 588"/>
                  <a:gd name="T28" fmla="*/ 48 w 720"/>
                  <a:gd name="T29" fmla="*/ 420 h 588"/>
                  <a:gd name="T30" fmla="*/ 54 w 720"/>
                  <a:gd name="T31" fmla="*/ 456 h 588"/>
                  <a:gd name="T32" fmla="*/ 108 w 720"/>
                  <a:gd name="T33" fmla="*/ 468 h 588"/>
                  <a:gd name="T34" fmla="*/ 144 w 720"/>
                  <a:gd name="T35" fmla="*/ 516 h 588"/>
                  <a:gd name="T36" fmla="*/ 180 w 720"/>
                  <a:gd name="T37" fmla="*/ 534 h 588"/>
                  <a:gd name="T38" fmla="*/ 222 w 720"/>
                  <a:gd name="T39" fmla="*/ 588 h 588"/>
                  <a:gd name="T40" fmla="*/ 258 w 720"/>
                  <a:gd name="T41" fmla="*/ 576 h 588"/>
                  <a:gd name="T42" fmla="*/ 222 w 720"/>
                  <a:gd name="T43" fmla="*/ 528 h 588"/>
                  <a:gd name="T44" fmla="*/ 270 w 720"/>
                  <a:gd name="T45" fmla="*/ 516 h 588"/>
                  <a:gd name="T46" fmla="*/ 300 w 720"/>
                  <a:gd name="T47" fmla="*/ 528 h 588"/>
                  <a:gd name="T48" fmla="*/ 336 w 720"/>
                  <a:gd name="T49" fmla="*/ 534 h 588"/>
                  <a:gd name="T50" fmla="*/ 354 w 720"/>
                  <a:gd name="T51" fmla="*/ 558 h 588"/>
                  <a:gd name="T52" fmla="*/ 366 w 720"/>
                  <a:gd name="T53" fmla="*/ 516 h 588"/>
                  <a:gd name="T54" fmla="*/ 384 w 720"/>
                  <a:gd name="T55" fmla="*/ 468 h 588"/>
                  <a:gd name="T56" fmla="*/ 402 w 720"/>
                  <a:gd name="T57" fmla="*/ 492 h 588"/>
                  <a:gd name="T58" fmla="*/ 444 w 720"/>
                  <a:gd name="T59" fmla="*/ 516 h 588"/>
                  <a:gd name="T60" fmla="*/ 504 w 720"/>
                  <a:gd name="T61" fmla="*/ 504 h 588"/>
                  <a:gd name="T62" fmla="*/ 534 w 720"/>
                  <a:gd name="T63" fmla="*/ 492 h 588"/>
                  <a:gd name="T64" fmla="*/ 522 w 720"/>
                  <a:gd name="T65" fmla="*/ 450 h 588"/>
                  <a:gd name="T66" fmla="*/ 552 w 720"/>
                  <a:gd name="T67" fmla="*/ 426 h 588"/>
                  <a:gd name="T68" fmla="*/ 558 w 720"/>
                  <a:gd name="T69" fmla="*/ 438 h 588"/>
                  <a:gd name="T70" fmla="*/ 594 w 720"/>
                  <a:gd name="T71" fmla="*/ 438 h 588"/>
                  <a:gd name="T72" fmla="*/ 618 w 720"/>
                  <a:gd name="T73" fmla="*/ 414 h 588"/>
                  <a:gd name="T74" fmla="*/ 624 w 720"/>
                  <a:gd name="T75" fmla="*/ 384 h 588"/>
                  <a:gd name="T76" fmla="*/ 624 w 720"/>
                  <a:gd name="T77" fmla="*/ 360 h 588"/>
                  <a:gd name="T78" fmla="*/ 642 w 720"/>
                  <a:gd name="T79" fmla="*/ 330 h 588"/>
                  <a:gd name="T80" fmla="*/ 702 w 720"/>
                  <a:gd name="T81" fmla="*/ 300 h 588"/>
                  <a:gd name="T82" fmla="*/ 708 w 720"/>
                  <a:gd name="T83" fmla="*/ 264 h 588"/>
                  <a:gd name="T84" fmla="*/ 684 w 720"/>
                  <a:gd name="T85" fmla="*/ 252 h 588"/>
                  <a:gd name="T86" fmla="*/ 642 w 720"/>
                  <a:gd name="T87" fmla="*/ 222 h 588"/>
                  <a:gd name="T88" fmla="*/ 630 w 720"/>
                  <a:gd name="T89" fmla="*/ 246 h 588"/>
                  <a:gd name="T90" fmla="*/ 612 w 720"/>
                  <a:gd name="T91" fmla="*/ 282 h 588"/>
                  <a:gd name="T92" fmla="*/ 582 w 720"/>
                  <a:gd name="T93" fmla="*/ 270 h 588"/>
                  <a:gd name="T94" fmla="*/ 522 w 720"/>
                  <a:gd name="T95" fmla="*/ 240 h 588"/>
                  <a:gd name="T96" fmla="*/ 468 w 720"/>
                  <a:gd name="T97" fmla="*/ 222 h 588"/>
                  <a:gd name="T98" fmla="*/ 414 w 720"/>
                  <a:gd name="T99" fmla="*/ 204 h 588"/>
                  <a:gd name="T100" fmla="*/ 408 w 720"/>
                  <a:gd name="T101" fmla="*/ 156 h 588"/>
                  <a:gd name="T102" fmla="*/ 390 w 720"/>
                  <a:gd name="T103" fmla="*/ 108 h 588"/>
                  <a:gd name="T104" fmla="*/ 312 w 720"/>
                  <a:gd name="T105" fmla="*/ 90 h 588"/>
                  <a:gd name="T106" fmla="*/ 276 w 720"/>
                  <a:gd name="T107" fmla="*/ 60 h 588"/>
                  <a:gd name="T108" fmla="*/ 270 w 720"/>
                  <a:gd name="T109" fmla="*/ 18 h 588"/>
                  <a:gd name="T110" fmla="*/ 228 w 720"/>
                  <a:gd name="T111" fmla="*/ 0 h 58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720"/>
                  <a:gd name="T169" fmla="*/ 0 h 588"/>
                  <a:gd name="T170" fmla="*/ 720 w 720"/>
                  <a:gd name="T171" fmla="*/ 588 h 588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720" h="588">
                    <a:moveTo>
                      <a:pt x="228" y="0"/>
                    </a:moveTo>
                    <a:lnTo>
                      <a:pt x="216" y="6"/>
                    </a:lnTo>
                    <a:lnTo>
                      <a:pt x="210" y="6"/>
                    </a:lnTo>
                    <a:lnTo>
                      <a:pt x="204" y="12"/>
                    </a:lnTo>
                    <a:lnTo>
                      <a:pt x="198" y="18"/>
                    </a:lnTo>
                    <a:lnTo>
                      <a:pt x="198" y="24"/>
                    </a:lnTo>
                    <a:lnTo>
                      <a:pt x="198" y="30"/>
                    </a:lnTo>
                    <a:lnTo>
                      <a:pt x="204" y="30"/>
                    </a:lnTo>
                    <a:lnTo>
                      <a:pt x="198" y="36"/>
                    </a:lnTo>
                    <a:lnTo>
                      <a:pt x="192" y="30"/>
                    </a:lnTo>
                    <a:lnTo>
                      <a:pt x="186" y="30"/>
                    </a:lnTo>
                    <a:lnTo>
                      <a:pt x="180" y="36"/>
                    </a:lnTo>
                    <a:lnTo>
                      <a:pt x="174" y="42"/>
                    </a:lnTo>
                    <a:lnTo>
                      <a:pt x="168" y="36"/>
                    </a:lnTo>
                    <a:lnTo>
                      <a:pt x="162" y="30"/>
                    </a:lnTo>
                    <a:lnTo>
                      <a:pt x="156" y="30"/>
                    </a:lnTo>
                    <a:lnTo>
                      <a:pt x="144" y="24"/>
                    </a:lnTo>
                    <a:lnTo>
                      <a:pt x="132" y="30"/>
                    </a:lnTo>
                    <a:lnTo>
                      <a:pt x="132" y="36"/>
                    </a:lnTo>
                    <a:lnTo>
                      <a:pt x="132" y="42"/>
                    </a:lnTo>
                    <a:lnTo>
                      <a:pt x="126" y="48"/>
                    </a:lnTo>
                    <a:lnTo>
                      <a:pt x="120" y="54"/>
                    </a:lnTo>
                    <a:lnTo>
                      <a:pt x="114" y="60"/>
                    </a:lnTo>
                    <a:lnTo>
                      <a:pt x="102" y="66"/>
                    </a:lnTo>
                    <a:lnTo>
                      <a:pt x="96" y="72"/>
                    </a:lnTo>
                    <a:lnTo>
                      <a:pt x="90" y="72"/>
                    </a:lnTo>
                    <a:lnTo>
                      <a:pt x="84" y="66"/>
                    </a:lnTo>
                    <a:lnTo>
                      <a:pt x="84" y="72"/>
                    </a:lnTo>
                    <a:lnTo>
                      <a:pt x="78" y="78"/>
                    </a:lnTo>
                    <a:lnTo>
                      <a:pt x="60" y="90"/>
                    </a:lnTo>
                    <a:lnTo>
                      <a:pt x="48" y="90"/>
                    </a:lnTo>
                    <a:lnTo>
                      <a:pt x="42" y="96"/>
                    </a:lnTo>
                    <a:lnTo>
                      <a:pt x="36" y="102"/>
                    </a:lnTo>
                    <a:lnTo>
                      <a:pt x="24" y="108"/>
                    </a:lnTo>
                    <a:lnTo>
                      <a:pt x="18" y="114"/>
                    </a:lnTo>
                    <a:lnTo>
                      <a:pt x="18" y="120"/>
                    </a:lnTo>
                    <a:lnTo>
                      <a:pt x="18" y="126"/>
                    </a:lnTo>
                    <a:lnTo>
                      <a:pt x="24" y="138"/>
                    </a:lnTo>
                    <a:lnTo>
                      <a:pt x="36" y="150"/>
                    </a:lnTo>
                    <a:lnTo>
                      <a:pt x="48" y="150"/>
                    </a:lnTo>
                    <a:lnTo>
                      <a:pt x="48" y="156"/>
                    </a:lnTo>
                    <a:lnTo>
                      <a:pt x="48" y="168"/>
                    </a:lnTo>
                    <a:lnTo>
                      <a:pt x="54" y="174"/>
                    </a:lnTo>
                    <a:lnTo>
                      <a:pt x="72" y="174"/>
                    </a:lnTo>
                    <a:lnTo>
                      <a:pt x="78" y="180"/>
                    </a:lnTo>
                    <a:lnTo>
                      <a:pt x="84" y="186"/>
                    </a:lnTo>
                    <a:lnTo>
                      <a:pt x="90" y="192"/>
                    </a:lnTo>
                    <a:lnTo>
                      <a:pt x="96" y="192"/>
                    </a:lnTo>
                    <a:lnTo>
                      <a:pt x="90" y="198"/>
                    </a:lnTo>
                    <a:lnTo>
                      <a:pt x="90" y="204"/>
                    </a:lnTo>
                    <a:lnTo>
                      <a:pt x="90" y="210"/>
                    </a:lnTo>
                    <a:lnTo>
                      <a:pt x="90" y="222"/>
                    </a:lnTo>
                    <a:lnTo>
                      <a:pt x="84" y="222"/>
                    </a:lnTo>
                    <a:lnTo>
                      <a:pt x="84" y="216"/>
                    </a:lnTo>
                    <a:lnTo>
                      <a:pt x="84" y="210"/>
                    </a:lnTo>
                    <a:lnTo>
                      <a:pt x="72" y="204"/>
                    </a:lnTo>
                    <a:lnTo>
                      <a:pt x="66" y="210"/>
                    </a:lnTo>
                    <a:lnTo>
                      <a:pt x="72" y="216"/>
                    </a:lnTo>
                    <a:lnTo>
                      <a:pt x="78" y="222"/>
                    </a:lnTo>
                    <a:lnTo>
                      <a:pt x="72" y="228"/>
                    </a:lnTo>
                    <a:lnTo>
                      <a:pt x="72" y="240"/>
                    </a:lnTo>
                    <a:lnTo>
                      <a:pt x="72" y="246"/>
                    </a:lnTo>
                    <a:lnTo>
                      <a:pt x="78" y="246"/>
                    </a:lnTo>
                    <a:lnTo>
                      <a:pt x="84" y="246"/>
                    </a:lnTo>
                    <a:lnTo>
                      <a:pt x="90" y="252"/>
                    </a:lnTo>
                    <a:lnTo>
                      <a:pt x="90" y="258"/>
                    </a:lnTo>
                    <a:lnTo>
                      <a:pt x="84" y="264"/>
                    </a:lnTo>
                    <a:lnTo>
                      <a:pt x="78" y="270"/>
                    </a:lnTo>
                    <a:lnTo>
                      <a:pt x="72" y="270"/>
                    </a:lnTo>
                    <a:lnTo>
                      <a:pt x="66" y="270"/>
                    </a:lnTo>
                    <a:lnTo>
                      <a:pt x="66" y="264"/>
                    </a:lnTo>
                    <a:lnTo>
                      <a:pt x="60" y="264"/>
                    </a:lnTo>
                    <a:lnTo>
                      <a:pt x="48" y="258"/>
                    </a:lnTo>
                    <a:lnTo>
                      <a:pt x="48" y="264"/>
                    </a:lnTo>
                    <a:lnTo>
                      <a:pt x="42" y="270"/>
                    </a:lnTo>
                    <a:lnTo>
                      <a:pt x="42" y="276"/>
                    </a:lnTo>
                    <a:lnTo>
                      <a:pt x="48" y="282"/>
                    </a:lnTo>
                    <a:lnTo>
                      <a:pt x="48" y="288"/>
                    </a:lnTo>
                    <a:lnTo>
                      <a:pt x="42" y="294"/>
                    </a:lnTo>
                    <a:lnTo>
                      <a:pt x="36" y="294"/>
                    </a:lnTo>
                    <a:lnTo>
                      <a:pt x="48" y="306"/>
                    </a:lnTo>
                    <a:lnTo>
                      <a:pt x="48" y="318"/>
                    </a:lnTo>
                    <a:lnTo>
                      <a:pt x="42" y="318"/>
                    </a:lnTo>
                    <a:lnTo>
                      <a:pt x="42" y="324"/>
                    </a:lnTo>
                    <a:lnTo>
                      <a:pt x="42" y="330"/>
                    </a:lnTo>
                    <a:lnTo>
                      <a:pt x="36" y="336"/>
                    </a:lnTo>
                    <a:lnTo>
                      <a:pt x="30" y="336"/>
                    </a:lnTo>
                    <a:lnTo>
                      <a:pt x="24" y="336"/>
                    </a:lnTo>
                    <a:lnTo>
                      <a:pt x="24" y="342"/>
                    </a:lnTo>
                    <a:lnTo>
                      <a:pt x="24" y="354"/>
                    </a:lnTo>
                    <a:lnTo>
                      <a:pt x="24" y="360"/>
                    </a:lnTo>
                    <a:lnTo>
                      <a:pt x="18" y="360"/>
                    </a:lnTo>
                    <a:lnTo>
                      <a:pt x="18" y="366"/>
                    </a:lnTo>
                    <a:lnTo>
                      <a:pt x="18" y="372"/>
                    </a:lnTo>
                    <a:lnTo>
                      <a:pt x="18" y="384"/>
                    </a:lnTo>
                    <a:lnTo>
                      <a:pt x="12" y="390"/>
                    </a:lnTo>
                    <a:lnTo>
                      <a:pt x="6" y="402"/>
                    </a:lnTo>
                    <a:lnTo>
                      <a:pt x="0" y="408"/>
                    </a:lnTo>
                    <a:lnTo>
                      <a:pt x="12" y="414"/>
                    </a:lnTo>
                    <a:lnTo>
                      <a:pt x="24" y="420"/>
                    </a:lnTo>
                    <a:lnTo>
                      <a:pt x="24" y="414"/>
                    </a:lnTo>
                    <a:lnTo>
                      <a:pt x="18" y="408"/>
                    </a:lnTo>
                    <a:lnTo>
                      <a:pt x="24" y="402"/>
                    </a:lnTo>
                    <a:lnTo>
                      <a:pt x="36" y="396"/>
                    </a:lnTo>
                    <a:lnTo>
                      <a:pt x="48" y="402"/>
                    </a:lnTo>
                    <a:lnTo>
                      <a:pt x="54" y="414"/>
                    </a:lnTo>
                    <a:lnTo>
                      <a:pt x="54" y="420"/>
                    </a:lnTo>
                    <a:lnTo>
                      <a:pt x="48" y="420"/>
                    </a:lnTo>
                    <a:lnTo>
                      <a:pt x="48" y="426"/>
                    </a:lnTo>
                    <a:lnTo>
                      <a:pt x="48" y="438"/>
                    </a:lnTo>
                    <a:lnTo>
                      <a:pt x="48" y="450"/>
                    </a:lnTo>
                    <a:lnTo>
                      <a:pt x="48" y="456"/>
                    </a:lnTo>
                    <a:lnTo>
                      <a:pt x="48" y="462"/>
                    </a:lnTo>
                    <a:lnTo>
                      <a:pt x="54" y="456"/>
                    </a:lnTo>
                    <a:lnTo>
                      <a:pt x="60" y="450"/>
                    </a:lnTo>
                    <a:lnTo>
                      <a:pt x="66" y="444"/>
                    </a:lnTo>
                    <a:lnTo>
                      <a:pt x="66" y="450"/>
                    </a:lnTo>
                    <a:lnTo>
                      <a:pt x="78" y="450"/>
                    </a:lnTo>
                    <a:lnTo>
                      <a:pt x="90" y="456"/>
                    </a:lnTo>
                    <a:lnTo>
                      <a:pt x="96" y="462"/>
                    </a:lnTo>
                    <a:lnTo>
                      <a:pt x="108" y="468"/>
                    </a:lnTo>
                    <a:lnTo>
                      <a:pt x="120" y="474"/>
                    </a:lnTo>
                    <a:lnTo>
                      <a:pt x="120" y="486"/>
                    </a:lnTo>
                    <a:lnTo>
                      <a:pt x="126" y="492"/>
                    </a:lnTo>
                    <a:lnTo>
                      <a:pt x="132" y="498"/>
                    </a:lnTo>
                    <a:lnTo>
                      <a:pt x="138" y="504"/>
                    </a:lnTo>
                    <a:lnTo>
                      <a:pt x="138" y="510"/>
                    </a:lnTo>
                    <a:lnTo>
                      <a:pt x="144" y="516"/>
                    </a:lnTo>
                    <a:lnTo>
                      <a:pt x="144" y="510"/>
                    </a:lnTo>
                    <a:lnTo>
                      <a:pt x="150" y="510"/>
                    </a:lnTo>
                    <a:lnTo>
                      <a:pt x="156" y="522"/>
                    </a:lnTo>
                    <a:lnTo>
                      <a:pt x="162" y="528"/>
                    </a:lnTo>
                    <a:lnTo>
                      <a:pt x="168" y="534"/>
                    </a:lnTo>
                    <a:lnTo>
                      <a:pt x="180" y="534"/>
                    </a:lnTo>
                    <a:lnTo>
                      <a:pt x="186" y="540"/>
                    </a:lnTo>
                    <a:lnTo>
                      <a:pt x="192" y="546"/>
                    </a:lnTo>
                    <a:lnTo>
                      <a:pt x="192" y="558"/>
                    </a:lnTo>
                    <a:lnTo>
                      <a:pt x="192" y="570"/>
                    </a:lnTo>
                    <a:lnTo>
                      <a:pt x="192" y="582"/>
                    </a:lnTo>
                    <a:lnTo>
                      <a:pt x="204" y="582"/>
                    </a:lnTo>
                    <a:lnTo>
                      <a:pt x="216" y="588"/>
                    </a:lnTo>
                    <a:lnTo>
                      <a:pt x="222" y="588"/>
                    </a:lnTo>
                    <a:lnTo>
                      <a:pt x="228" y="582"/>
                    </a:lnTo>
                    <a:lnTo>
                      <a:pt x="222" y="582"/>
                    </a:lnTo>
                    <a:lnTo>
                      <a:pt x="222" y="576"/>
                    </a:lnTo>
                    <a:lnTo>
                      <a:pt x="234" y="576"/>
                    </a:lnTo>
                    <a:lnTo>
                      <a:pt x="246" y="582"/>
                    </a:lnTo>
                    <a:lnTo>
                      <a:pt x="252" y="576"/>
                    </a:lnTo>
                    <a:lnTo>
                      <a:pt x="258" y="576"/>
                    </a:lnTo>
                    <a:lnTo>
                      <a:pt x="258" y="570"/>
                    </a:lnTo>
                    <a:lnTo>
                      <a:pt x="258" y="564"/>
                    </a:lnTo>
                    <a:lnTo>
                      <a:pt x="246" y="564"/>
                    </a:lnTo>
                    <a:lnTo>
                      <a:pt x="240" y="558"/>
                    </a:lnTo>
                    <a:lnTo>
                      <a:pt x="228" y="552"/>
                    </a:lnTo>
                    <a:lnTo>
                      <a:pt x="222" y="534"/>
                    </a:lnTo>
                    <a:lnTo>
                      <a:pt x="222" y="528"/>
                    </a:lnTo>
                    <a:lnTo>
                      <a:pt x="228" y="528"/>
                    </a:lnTo>
                    <a:lnTo>
                      <a:pt x="228" y="534"/>
                    </a:lnTo>
                    <a:lnTo>
                      <a:pt x="234" y="528"/>
                    </a:lnTo>
                    <a:lnTo>
                      <a:pt x="240" y="522"/>
                    </a:lnTo>
                    <a:lnTo>
                      <a:pt x="246" y="516"/>
                    </a:lnTo>
                    <a:lnTo>
                      <a:pt x="264" y="516"/>
                    </a:lnTo>
                    <a:lnTo>
                      <a:pt x="270" y="516"/>
                    </a:lnTo>
                    <a:lnTo>
                      <a:pt x="276" y="516"/>
                    </a:lnTo>
                    <a:lnTo>
                      <a:pt x="282" y="516"/>
                    </a:lnTo>
                    <a:lnTo>
                      <a:pt x="282" y="522"/>
                    </a:lnTo>
                    <a:lnTo>
                      <a:pt x="288" y="522"/>
                    </a:lnTo>
                    <a:lnTo>
                      <a:pt x="288" y="528"/>
                    </a:lnTo>
                    <a:lnTo>
                      <a:pt x="294" y="534"/>
                    </a:lnTo>
                    <a:lnTo>
                      <a:pt x="294" y="528"/>
                    </a:lnTo>
                    <a:lnTo>
                      <a:pt x="300" y="528"/>
                    </a:lnTo>
                    <a:lnTo>
                      <a:pt x="306" y="528"/>
                    </a:lnTo>
                    <a:lnTo>
                      <a:pt x="306" y="534"/>
                    </a:lnTo>
                    <a:lnTo>
                      <a:pt x="312" y="534"/>
                    </a:lnTo>
                    <a:lnTo>
                      <a:pt x="318" y="528"/>
                    </a:lnTo>
                    <a:lnTo>
                      <a:pt x="324" y="528"/>
                    </a:lnTo>
                    <a:lnTo>
                      <a:pt x="330" y="528"/>
                    </a:lnTo>
                    <a:lnTo>
                      <a:pt x="336" y="534"/>
                    </a:lnTo>
                    <a:lnTo>
                      <a:pt x="336" y="540"/>
                    </a:lnTo>
                    <a:lnTo>
                      <a:pt x="336" y="546"/>
                    </a:lnTo>
                    <a:lnTo>
                      <a:pt x="330" y="546"/>
                    </a:lnTo>
                    <a:lnTo>
                      <a:pt x="330" y="552"/>
                    </a:lnTo>
                    <a:lnTo>
                      <a:pt x="330" y="558"/>
                    </a:lnTo>
                    <a:lnTo>
                      <a:pt x="342" y="558"/>
                    </a:lnTo>
                    <a:lnTo>
                      <a:pt x="348" y="558"/>
                    </a:lnTo>
                    <a:lnTo>
                      <a:pt x="354" y="558"/>
                    </a:lnTo>
                    <a:lnTo>
                      <a:pt x="360" y="564"/>
                    </a:lnTo>
                    <a:lnTo>
                      <a:pt x="366" y="558"/>
                    </a:lnTo>
                    <a:lnTo>
                      <a:pt x="366" y="546"/>
                    </a:lnTo>
                    <a:lnTo>
                      <a:pt x="366" y="534"/>
                    </a:lnTo>
                    <a:lnTo>
                      <a:pt x="372" y="528"/>
                    </a:lnTo>
                    <a:lnTo>
                      <a:pt x="366" y="522"/>
                    </a:lnTo>
                    <a:lnTo>
                      <a:pt x="366" y="516"/>
                    </a:lnTo>
                    <a:lnTo>
                      <a:pt x="366" y="510"/>
                    </a:lnTo>
                    <a:lnTo>
                      <a:pt x="366" y="504"/>
                    </a:lnTo>
                    <a:lnTo>
                      <a:pt x="366" y="498"/>
                    </a:lnTo>
                    <a:lnTo>
                      <a:pt x="366" y="486"/>
                    </a:lnTo>
                    <a:lnTo>
                      <a:pt x="360" y="480"/>
                    </a:lnTo>
                    <a:lnTo>
                      <a:pt x="366" y="480"/>
                    </a:lnTo>
                    <a:lnTo>
                      <a:pt x="378" y="474"/>
                    </a:lnTo>
                    <a:lnTo>
                      <a:pt x="384" y="468"/>
                    </a:lnTo>
                    <a:lnTo>
                      <a:pt x="384" y="462"/>
                    </a:lnTo>
                    <a:lnTo>
                      <a:pt x="396" y="462"/>
                    </a:lnTo>
                    <a:lnTo>
                      <a:pt x="408" y="462"/>
                    </a:lnTo>
                    <a:lnTo>
                      <a:pt x="408" y="468"/>
                    </a:lnTo>
                    <a:lnTo>
                      <a:pt x="408" y="474"/>
                    </a:lnTo>
                    <a:lnTo>
                      <a:pt x="402" y="480"/>
                    </a:lnTo>
                    <a:lnTo>
                      <a:pt x="402" y="486"/>
                    </a:lnTo>
                    <a:lnTo>
                      <a:pt x="402" y="492"/>
                    </a:lnTo>
                    <a:lnTo>
                      <a:pt x="408" y="492"/>
                    </a:lnTo>
                    <a:lnTo>
                      <a:pt x="414" y="498"/>
                    </a:lnTo>
                    <a:lnTo>
                      <a:pt x="420" y="498"/>
                    </a:lnTo>
                    <a:lnTo>
                      <a:pt x="426" y="504"/>
                    </a:lnTo>
                    <a:lnTo>
                      <a:pt x="426" y="516"/>
                    </a:lnTo>
                    <a:lnTo>
                      <a:pt x="432" y="522"/>
                    </a:lnTo>
                    <a:lnTo>
                      <a:pt x="438" y="516"/>
                    </a:lnTo>
                    <a:lnTo>
                      <a:pt x="444" y="516"/>
                    </a:lnTo>
                    <a:lnTo>
                      <a:pt x="444" y="510"/>
                    </a:lnTo>
                    <a:lnTo>
                      <a:pt x="450" y="510"/>
                    </a:lnTo>
                    <a:lnTo>
                      <a:pt x="456" y="510"/>
                    </a:lnTo>
                    <a:lnTo>
                      <a:pt x="462" y="516"/>
                    </a:lnTo>
                    <a:lnTo>
                      <a:pt x="468" y="510"/>
                    </a:lnTo>
                    <a:lnTo>
                      <a:pt x="486" y="510"/>
                    </a:lnTo>
                    <a:lnTo>
                      <a:pt x="492" y="504"/>
                    </a:lnTo>
                    <a:lnTo>
                      <a:pt x="504" y="504"/>
                    </a:lnTo>
                    <a:lnTo>
                      <a:pt x="510" y="510"/>
                    </a:lnTo>
                    <a:lnTo>
                      <a:pt x="516" y="510"/>
                    </a:lnTo>
                    <a:lnTo>
                      <a:pt x="522" y="510"/>
                    </a:lnTo>
                    <a:lnTo>
                      <a:pt x="534" y="504"/>
                    </a:lnTo>
                    <a:lnTo>
                      <a:pt x="534" y="498"/>
                    </a:lnTo>
                    <a:lnTo>
                      <a:pt x="534" y="492"/>
                    </a:lnTo>
                    <a:lnTo>
                      <a:pt x="528" y="492"/>
                    </a:lnTo>
                    <a:lnTo>
                      <a:pt x="528" y="486"/>
                    </a:lnTo>
                    <a:lnTo>
                      <a:pt x="534" y="486"/>
                    </a:lnTo>
                    <a:lnTo>
                      <a:pt x="546" y="480"/>
                    </a:lnTo>
                    <a:lnTo>
                      <a:pt x="540" y="468"/>
                    </a:lnTo>
                    <a:lnTo>
                      <a:pt x="534" y="462"/>
                    </a:lnTo>
                    <a:lnTo>
                      <a:pt x="522" y="456"/>
                    </a:lnTo>
                    <a:lnTo>
                      <a:pt x="522" y="450"/>
                    </a:lnTo>
                    <a:lnTo>
                      <a:pt x="528" y="450"/>
                    </a:lnTo>
                    <a:lnTo>
                      <a:pt x="528" y="444"/>
                    </a:lnTo>
                    <a:lnTo>
                      <a:pt x="534" y="444"/>
                    </a:lnTo>
                    <a:lnTo>
                      <a:pt x="534" y="438"/>
                    </a:lnTo>
                    <a:lnTo>
                      <a:pt x="534" y="432"/>
                    </a:lnTo>
                    <a:lnTo>
                      <a:pt x="540" y="432"/>
                    </a:lnTo>
                    <a:lnTo>
                      <a:pt x="546" y="426"/>
                    </a:lnTo>
                    <a:lnTo>
                      <a:pt x="552" y="426"/>
                    </a:lnTo>
                    <a:lnTo>
                      <a:pt x="552" y="420"/>
                    </a:lnTo>
                    <a:lnTo>
                      <a:pt x="558" y="414"/>
                    </a:lnTo>
                    <a:lnTo>
                      <a:pt x="558" y="420"/>
                    </a:lnTo>
                    <a:lnTo>
                      <a:pt x="564" y="426"/>
                    </a:lnTo>
                    <a:lnTo>
                      <a:pt x="564" y="432"/>
                    </a:lnTo>
                    <a:lnTo>
                      <a:pt x="558" y="438"/>
                    </a:lnTo>
                    <a:lnTo>
                      <a:pt x="558" y="444"/>
                    </a:lnTo>
                    <a:lnTo>
                      <a:pt x="570" y="444"/>
                    </a:lnTo>
                    <a:lnTo>
                      <a:pt x="576" y="444"/>
                    </a:lnTo>
                    <a:lnTo>
                      <a:pt x="576" y="438"/>
                    </a:lnTo>
                    <a:lnTo>
                      <a:pt x="582" y="438"/>
                    </a:lnTo>
                    <a:lnTo>
                      <a:pt x="588" y="438"/>
                    </a:lnTo>
                    <a:lnTo>
                      <a:pt x="594" y="438"/>
                    </a:lnTo>
                    <a:lnTo>
                      <a:pt x="594" y="432"/>
                    </a:lnTo>
                    <a:lnTo>
                      <a:pt x="588" y="432"/>
                    </a:lnTo>
                    <a:lnTo>
                      <a:pt x="588" y="420"/>
                    </a:lnTo>
                    <a:lnTo>
                      <a:pt x="600" y="414"/>
                    </a:lnTo>
                    <a:lnTo>
                      <a:pt x="606" y="420"/>
                    </a:lnTo>
                    <a:lnTo>
                      <a:pt x="612" y="414"/>
                    </a:lnTo>
                    <a:lnTo>
                      <a:pt x="618" y="414"/>
                    </a:lnTo>
                    <a:lnTo>
                      <a:pt x="630" y="408"/>
                    </a:lnTo>
                    <a:lnTo>
                      <a:pt x="636" y="402"/>
                    </a:lnTo>
                    <a:lnTo>
                      <a:pt x="636" y="396"/>
                    </a:lnTo>
                    <a:lnTo>
                      <a:pt x="636" y="390"/>
                    </a:lnTo>
                    <a:lnTo>
                      <a:pt x="630" y="390"/>
                    </a:lnTo>
                    <a:lnTo>
                      <a:pt x="624" y="390"/>
                    </a:lnTo>
                    <a:lnTo>
                      <a:pt x="624" y="384"/>
                    </a:lnTo>
                    <a:lnTo>
                      <a:pt x="624" y="372"/>
                    </a:lnTo>
                    <a:lnTo>
                      <a:pt x="624" y="366"/>
                    </a:lnTo>
                    <a:lnTo>
                      <a:pt x="618" y="366"/>
                    </a:lnTo>
                    <a:lnTo>
                      <a:pt x="612" y="366"/>
                    </a:lnTo>
                    <a:lnTo>
                      <a:pt x="618" y="360"/>
                    </a:lnTo>
                    <a:lnTo>
                      <a:pt x="624" y="360"/>
                    </a:lnTo>
                    <a:lnTo>
                      <a:pt x="630" y="354"/>
                    </a:lnTo>
                    <a:lnTo>
                      <a:pt x="624" y="348"/>
                    </a:lnTo>
                    <a:lnTo>
                      <a:pt x="618" y="342"/>
                    </a:lnTo>
                    <a:lnTo>
                      <a:pt x="618" y="336"/>
                    </a:lnTo>
                    <a:lnTo>
                      <a:pt x="624" y="342"/>
                    </a:lnTo>
                    <a:lnTo>
                      <a:pt x="636" y="336"/>
                    </a:lnTo>
                    <a:lnTo>
                      <a:pt x="642" y="330"/>
                    </a:lnTo>
                    <a:lnTo>
                      <a:pt x="648" y="324"/>
                    </a:lnTo>
                    <a:lnTo>
                      <a:pt x="660" y="324"/>
                    </a:lnTo>
                    <a:lnTo>
                      <a:pt x="672" y="318"/>
                    </a:lnTo>
                    <a:lnTo>
                      <a:pt x="672" y="312"/>
                    </a:lnTo>
                    <a:lnTo>
                      <a:pt x="678" y="306"/>
                    </a:lnTo>
                    <a:lnTo>
                      <a:pt x="684" y="300"/>
                    </a:lnTo>
                    <a:lnTo>
                      <a:pt x="696" y="294"/>
                    </a:lnTo>
                    <a:lnTo>
                      <a:pt x="702" y="300"/>
                    </a:lnTo>
                    <a:lnTo>
                      <a:pt x="708" y="300"/>
                    </a:lnTo>
                    <a:lnTo>
                      <a:pt x="720" y="294"/>
                    </a:lnTo>
                    <a:lnTo>
                      <a:pt x="720" y="288"/>
                    </a:lnTo>
                    <a:lnTo>
                      <a:pt x="714" y="282"/>
                    </a:lnTo>
                    <a:lnTo>
                      <a:pt x="714" y="276"/>
                    </a:lnTo>
                    <a:lnTo>
                      <a:pt x="714" y="270"/>
                    </a:lnTo>
                    <a:lnTo>
                      <a:pt x="708" y="264"/>
                    </a:lnTo>
                    <a:lnTo>
                      <a:pt x="702" y="264"/>
                    </a:lnTo>
                    <a:lnTo>
                      <a:pt x="696" y="258"/>
                    </a:lnTo>
                    <a:lnTo>
                      <a:pt x="690" y="252"/>
                    </a:lnTo>
                    <a:lnTo>
                      <a:pt x="690" y="246"/>
                    </a:lnTo>
                    <a:lnTo>
                      <a:pt x="684" y="252"/>
                    </a:lnTo>
                    <a:lnTo>
                      <a:pt x="678" y="246"/>
                    </a:lnTo>
                    <a:lnTo>
                      <a:pt x="678" y="240"/>
                    </a:lnTo>
                    <a:lnTo>
                      <a:pt x="678" y="234"/>
                    </a:lnTo>
                    <a:lnTo>
                      <a:pt x="672" y="234"/>
                    </a:lnTo>
                    <a:lnTo>
                      <a:pt x="672" y="228"/>
                    </a:lnTo>
                    <a:lnTo>
                      <a:pt x="654" y="228"/>
                    </a:lnTo>
                    <a:lnTo>
                      <a:pt x="642" y="222"/>
                    </a:lnTo>
                    <a:lnTo>
                      <a:pt x="630" y="222"/>
                    </a:lnTo>
                    <a:lnTo>
                      <a:pt x="624" y="222"/>
                    </a:lnTo>
                    <a:lnTo>
                      <a:pt x="624" y="228"/>
                    </a:lnTo>
                    <a:lnTo>
                      <a:pt x="618" y="234"/>
                    </a:lnTo>
                    <a:lnTo>
                      <a:pt x="618" y="240"/>
                    </a:lnTo>
                    <a:lnTo>
                      <a:pt x="624" y="246"/>
                    </a:lnTo>
                    <a:lnTo>
                      <a:pt x="630" y="246"/>
                    </a:lnTo>
                    <a:lnTo>
                      <a:pt x="630" y="252"/>
                    </a:lnTo>
                    <a:lnTo>
                      <a:pt x="624" y="258"/>
                    </a:lnTo>
                    <a:lnTo>
                      <a:pt x="618" y="264"/>
                    </a:lnTo>
                    <a:lnTo>
                      <a:pt x="618" y="270"/>
                    </a:lnTo>
                    <a:lnTo>
                      <a:pt x="612" y="270"/>
                    </a:lnTo>
                    <a:lnTo>
                      <a:pt x="612" y="276"/>
                    </a:lnTo>
                    <a:lnTo>
                      <a:pt x="618" y="276"/>
                    </a:lnTo>
                    <a:lnTo>
                      <a:pt x="612" y="282"/>
                    </a:lnTo>
                    <a:lnTo>
                      <a:pt x="606" y="288"/>
                    </a:lnTo>
                    <a:lnTo>
                      <a:pt x="606" y="282"/>
                    </a:lnTo>
                    <a:lnTo>
                      <a:pt x="606" y="276"/>
                    </a:lnTo>
                    <a:lnTo>
                      <a:pt x="600" y="270"/>
                    </a:lnTo>
                    <a:lnTo>
                      <a:pt x="594" y="276"/>
                    </a:lnTo>
                    <a:lnTo>
                      <a:pt x="588" y="276"/>
                    </a:lnTo>
                    <a:lnTo>
                      <a:pt x="582" y="270"/>
                    </a:lnTo>
                    <a:lnTo>
                      <a:pt x="576" y="270"/>
                    </a:lnTo>
                    <a:lnTo>
                      <a:pt x="570" y="270"/>
                    </a:lnTo>
                    <a:lnTo>
                      <a:pt x="558" y="276"/>
                    </a:lnTo>
                    <a:lnTo>
                      <a:pt x="558" y="270"/>
                    </a:lnTo>
                    <a:lnTo>
                      <a:pt x="552" y="264"/>
                    </a:lnTo>
                    <a:lnTo>
                      <a:pt x="546" y="258"/>
                    </a:lnTo>
                    <a:lnTo>
                      <a:pt x="534" y="246"/>
                    </a:lnTo>
                    <a:lnTo>
                      <a:pt x="522" y="240"/>
                    </a:lnTo>
                    <a:lnTo>
                      <a:pt x="516" y="240"/>
                    </a:lnTo>
                    <a:lnTo>
                      <a:pt x="504" y="246"/>
                    </a:lnTo>
                    <a:lnTo>
                      <a:pt x="492" y="240"/>
                    </a:lnTo>
                    <a:lnTo>
                      <a:pt x="486" y="234"/>
                    </a:lnTo>
                    <a:lnTo>
                      <a:pt x="474" y="234"/>
                    </a:lnTo>
                    <a:lnTo>
                      <a:pt x="474" y="228"/>
                    </a:lnTo>
                    <a:lnTo>
                      <a:pt x="474" y="222"/>
                    </a:lnTo>
                    <a:lnTo>
                      <a:pt x="468" y="222"/>
                    </a:lnTo>
                    <a:lnTo>
                      <a:pt x="462" y="222"/>
                    </a:lnTo>
                    <a:lnTo>
                      <a:pt x="456" y="222"/>
                    </a:lnTo>
                    <a:lnTo>
                      <a:pt x="444" y="216"/>
                    </a:lnTo>
                    <a:lnTo>
                      <a:pt x="438" y="222"/>
                    </a:lnTo>
                    <a:lnTo>
                      <a:pt x="426" y="222"/>
                    </a:lnTo>
                    <a:lnTo>
                      <a:pt x="414" y="222"/>
                    </a:lnTo>
                    <a:lnTo>
                      <a:pt x="414" y="210"/>
                    </a:lnTo>
                    <a:lnTo>
                      <a:pt x="414" y="204"/>
                    </a:lnTo>
                    <a:lnTo>
                      <a:pt x="414" y="198"/>
                    </a:lnTo>
                    <a:lnTo>
                      <a:pt x="414" y="186"/>
                    </a:lnTo>
                    <a:lnTo>
                      <a:pt x="402" y="180"/>
                    </a:lnTo>
                    <a:lnTo>
                      <a:pt x="390" y="174"/>
                    </a:lnTo>
                    <a:lnTo>
                      <a:pt x="390" y="168"/>
                    </a:lnTo>
                    <a:lnTo>
                      <a:pt x="402" y="168"/>
                    </a:lnTo>
                    <a:lnTo>
                      <a:pt x="408" y="156"/>
                    </a:lnTo>
                    <a:lnTo>
                      <a:pt x="414" y="144"/>
                    </a:lnTo>
                    <a:lnTo>
                      <a:pt x="414" y="138"/>
                    </a:lnTo>
                    <a:lnTo>
                      <a:pt x="408" y="132"/>
                    </a:lnTo>
                    <a:lnTo>
                      <a:pt x="402" y="126"/>
                    </a:lnTo>
                    <a:lnTo>
                      <a:pt x="396" y="126"/>
                    </a:lnTo>
                    <a:lnTo>
                      <a:pt x="396" y="114"/>
                    </a:lnTo>
                    <a:lnTo>
                      <a:pt x="390" y="108"/>
                    </a:lnTo>
                    <a:lnTo>
                      <a:pt x="384" y="108"/>
                    </a:lnTo>
                    <a:lnTo>
                      <a:pt x="378" y="108"/>
                    </a:lnTo>
                    <a:lnTo>
                      <a:pt x="378" y="102"/>
                    </a:lnTo>
                    <a:lnTo>
                      <a:pt x="348" y="102"/>
                    </a:lnTo>
                    <a:lnTo>
                      <a:pt x="324" y="96"/>
                    </a:lnTo>
                    <a:lnTo>
                      <a:pt x="318" y="90"/>
                    </a:lnTo>
                    <a:lnTo>
                      <a:pt x="312" y="90"/>
                    </a:lnTo>
                    <a:lnTo>
                      <a:pt x="306" y="90"/>
                    </a:lnTo>
                    <a:lnTo>
                      <a:pt x="300" y="96"/>
                    </a:lnTo>
                    <a:lnTo>
                      <a:pt x="294" y="90"/>
                    </a:lnTo>
                    <a:lnTo>
                      <a:pt x="288" y="84"/>
                    </a:lnTo>
                    <a:lnTo>
                      <a:pt x="288" y="72"/>
                    </a:lnTo>
                    <a:lnTo>
                      <a:pt x="282" y="66"/>
                    </a:lnTo>
                    <a:lnTo>
                      <a:pt x="276" y="60"/>
                    </a:lnTo>
                    <a:lnTo>
                      <a:pt x="276" y="54"/>
                    </a:lnTo>
                    <a:lnTo>
                      <a:pt x="270" y="42"/>
                    </a:lnTo>
                    <a:lnTo>
                      <a:pt x="264" y="30"/>
                    </a:lnTo>
                    <a:lnTo>
                      <a:pt x="264" y="24"/>
                    </a:lnTo>
                    <a:lnTo>
                      <a:pt x="270" y="24"/>
                    </a:lnTo>
                    <a:lnTo>
                      <a:pt x="276" y="24"/>
                    </a:lnTo>
                    <a:lnTo>
                      <a:pt x="270" y="18"/>
                    </a:lnTo>
                    <a:lnTo>
                      <a:pt x="264" y="12"/>
                    </a:lnTo>
                    <a:lnTo>
                      <a:pt x="258" y="6"/>
                    </a:lnTo>
                    <a:lnTo>
                      <a:pt x="246" y="6"/>
                    </a:lnTo>
                    <a:lnTo>
                      <a:pt x="240" y="6"/>
                    </a:lnTo>
                    <a:lnTo>
                      <a:pt x="234" y="0"/>
                    </a:lnTo>
                    <a:lnTo>
                      <a:pt x="228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29" name="Freeform 126"/>
              <p:cNvSpPr>
                <a:spLocks/>
              </p:cNvSpPr>
              <p:nvPr/>
            </p:nvSpPr>
            <p:spPr bwMode="auto">
              <a:xfrm>
                <a:off x="66" y="2106"/>
                <a:ext cx="618" cy="810"/>
              </a:xfrm>
              <a:custGeom>
                <a:avLst/>
                <a:gdLst>
                  <a:gd name="T0" fmla="*/ 420 w 618"/>
                  <a:gd name="T1" fmla="*/ 48 h 810"/>
                  <a:gd name="T2" fmla="*/ 390 w 618"/>
                  <a:gd name="T3" fmla="*/ 72 h 810"/>
                  <a:gd name="T4" fmla="*/ 342 w 618"/>
                  <a:gd name="T5" fmla="*/ 90 h 810"/>
                  <a:gd name="T6" fmla="*/ 300 w 618"/>
                  <a:gd name="T7" fmla="*/ 114 h 810"/>
                  <a:gd name="T8" fmla="*/ 264 w 618"/>
                  <a:gd name="T9" fmla="*/ 132 h 810"/>
                  <a:gd name="T10" fmla="*/ 210 w 618"/>
                  <a:gd name="T11" fmla="*/ 156 h 810"/>
                  <a:gd name="T12" fmla="*/ 192 w 618"/>
                  <a:gd name="T13" fmla="*/ 174 h 810"/>
                  <a:gd name="T14" fmla="*/ 180 w 618"/>
                  <a:gd name="T15" fmla="*/ 204 h 810"/>
                  <a:gd name="T16" fmla="*/ 144 w 618"/>
                  <a:gd name="T17" fmla="*/ 222 h 810"/>
                  <a:gd name="T18" fmla="*/ 108 w 618"/>
                  <a:gd name="T19" fmla="*/ 216 h 810"/>
                  <a:gd name="T20" fmla="*/ 78 w 618"/>
                  <a:gd name="T21" fmla="*/ 204 h 810"/>
                  <a:gd name="T22" fmla="*/ 66 w 618"/>
                  <a:gd name="T23" fmla="*/ 234 h 810"/>
                  <a:gd name="T24" fmla="*/ 30 w 618"/>
                  <a:gd name="T25" fmla="*/ 258 h 810"/>
                  <a:gd name="T26" fmla="*/ 12 w 618"/>
                  <a:gd name="T27" fmla="*/ 300 h 810"/>
                  <a:gd name="T28" fmla="*/ 6 w 618"/>
                  <a:gd name="T29" fmla="*/ 366 h 810"/>
                  <a:gd name="T30" fmla="*/ 30 w 618"/>
                  <a:gd name="T31" fmla="*/ 408 h 810"/>
                  <a:gd name="T32" fmla="*/ 78 w 618"/>
                  <a:gd name="T33" fmla="*/ 444 h 810"/>
                  <a:gd name="T34" fmla="*/ 90 w 618"/>
                  <a:gd name="T35" fmla="*/ 480 h 810"/>
                  <a:gd name="T36" fmla="*/ 66 w 618"/>
                  <a:gd name="T37" fmla="*/ 522 h 810"/>
                  <a:gd name="T38" fmla="*/ 66 w 618"/>
                  <a:gd name="T39" fmla="*/ 546 h 810"/>
                  <a:gd name="T40" fmla="*/ 114 w 618"/>
                  <a:gd name="T41" fmla="*/ 564 h 810"/>
                  <a:gd name="T42" fmla="*/ 174 w 618"/>
                  <a:gd name="T43" fmla="*/ 540 h 810"/>
                  <a:gd name="T44" fmla="*/ 228 w 618"/>
                  <a:gd name="T45" fmla="*/ 522 h 810"/>
                  <a:gd name="T46" fmla="*/ 282 w 618"/>
                  <a:gd name="T47" fmla="*/ 552 h 810"/>
                  <a:gd name="T48" fmla="*/ 294 w 618"/>
                  <a:gd name="T49" fmla="*/ 582 h 810"/>
                  <a:gd name="T50" fmla="*/ 288 w 618"/>
                  <a:gd name="T51" fmla="*/ 606 h 810"/>
                  <a:gd name="T52" fmla="*/ 318 w 618"/>
                  <a:gd name="T53" fmla="*/ 636 h 810"/>
                  <a:gd name="T54" fmla="*/ 312 w 618"/>
                  <a:gd name="T55" fmla="*/ 672 h 810"/>
                  <a:gd name="T56" fmla="*/ 294 w 618"/>
                  <a:gd name="T57" fmla="*/ 696 h 810"/>
                  <a:gd name="T58" fmla="*/ 348 w 618"/>
                  <a:gd name="T59" fmla="*/ 732 h 810"/>
                  <a:gd name="T60" fmla="*/ 390 w 618"/>
                  <a:gd name="T61" fmla="*/ 768 h 810"/>
                  <a:gd name="T62" fmla="*/ 432 w 618"/>
                  <a:gd name="T63" fmla="*/ 768 h 810"/>
                  <a:gd name="T64" fmla="*/ 462 w 618"/>
                  <a:gd name="T65" fmla="*/ 768 h 810"/>
                  <a:gd name="T66" fmla="*/ 534 w 618"/>
                  <a:gd name="T67" fmla="*/ 804 h 810"/>
                  <a:gd name="T68" fmla="*/ 558 w 618"/>
                  <a:gd name="T69" fmla="*/ 780 h 810"/>
                  <a:gd name="T70" fmla="*/ 576 w 618"/>
                  <a:gd name="T71" fmla="*/ 756 h 810"/>
                  <a:gd name="T72" fmla="*/ 588 w 618"/>
                  <a:gd name="T73" fmla="*/ 702 h 810"/>
                  <a:gd name="T74" fmla="*/ 606 w 618"/>
                  <a:gd name="T75" fmla="*/ 666 h 810"/>
                  <a:gd name="T76" fmla="*/ 618 w 618"/>
                  <a:gd name="T77" fmla="*/ 636 h 810"/>
                  <a:gd name="T78" fmla="*/ 606 w 618"/>
                  <a:gd name="T79" fmla="*/ 606 h 810"/>
                  <a:gd name="T80" fmla="*/ 600 w 618"/>
                  <a:gd name="T81" fmla="*/ 552 h 810"/>
                  <a:gd name="T82" fmla="*/ 594 w 618"/>
                  <a:gd name="T83" fmla="*/ 504 h 810"/>
                  <a:gd name="T84" fmla="*/ 600 w 618"/>
                  <a:gd name="T85" fmla="*/ 480 h 810"/>
                  <a:gd name="T86" fmla="*/ 588 w 618"/>
                  <a:gd name="T87" fmla="*/ 444 h 810"/>
                  <a:gd name="T88" fmla="*/ 582 w 618"/>
                  <a:gd name="T89" fmla="*/ 402 h 810"/>
                  <a:gd name="T90" fmla="*/ 510 w 618"/>
                  <a:gd name="T91" fmla="*/ 384 h 810"/>
                  <a:gd name="T92" fmla="*/ 438 w 618"/>
                  <a:gd name="T93" fmla="*/ 360 h 810"/>
                  <a:gd name="T94" fmla="*/ 456 w 618"/>
                  <a:gd name="T95" fmla="*/ 330 h 810"/>
                  <a:gd name="T96" fmla="*/ 474 w 618"/>
                  <a:gd name="T97" fmla="*/ 300 h 810"/>
                  <a:gd name="T98" fmla="*/ 510 w 618"/>
                  <a:gd name="T99" fmla="*/ 270 h 810"/>
                  <a:gd name="T100" fmla="*/ 516 w 618"/>
                  <a:gd name="T101" fmla="*/ 246 h 810"/>
                  <a:gd name="T102" fmla="*/ 498 w 618"/>
                  <a:gd name="T103" fmla="*/ 192 h 810"/>
                  <a:gd name="T104" fmla="*/ 534 w 618"/>
                  <a:gd name="T105" fmla="*/ 156 h 810"/>
                  <a:gd name="T106" fmla="*/ 534 w 618"/>
                  <a:gd name="T107" fmla="*/ 96 h 810"/>
                  <a:gd name="T108" fmla="*/ 498 w 618"/>
                  <a:gd name="T109" fmla="*/ 66 h 810"/>
                  <a:gd name="T110" fmla="*/ 480 w 618"/>
                  <a:gd name="T111" fmla="*/ 24 h 810"/>
                  <a:gd name="T112" fmla="*/ 444 w 618"/>
                  <a:gd name="T113" fmla="*/ 0 h 81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18"/>
                  <a:gd name="T172" fmla="*/ 0 h 810"/>
                  <a:gd name="T173" fmla="*/ 618 w 618"/>
                  <a:gd name="T174" fmla="*/ 810 h 81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18" h="810">
                    <a:moveTo>
                      <a:pt x="444" y="0"/>
                    </a:moveTo>
                    <a:lnTo>
                      <a:pt x="444" y="6"/>
                    </a:lnTo>
                    <a:lnTo>
                      <a:pt x="444" y="12"/>
                    </a:lnTo>
                    <a:lnTo>
                      <a:pt x="444" y="24"/>
                    </a:lnTo>
                    <a:lnTo>
                      <a:pt x="438" y="30"/>
                    </a:lnTo>
                    <a:lnTo>
                      <a:pt x="432" y="36"/>
                    </a:lnTo>
                    <a:lnTo>
                      <a:pt x="426" y="42"/>
                    </a:lnTo>
                    <a:lnTo>
                      <a:pt x="420" y="48"/>
                    </a:lnTo>
                    <a:lnTo>
                      <a:pt x="420" y="54"/>
                    </a:lnTo>
                    <a:lnTo>
                      <a:pt x="420" y="60"/>
                    </a:lnTo>
                    <a:lnTo>
                      <a:pt x="414" y="60"/>
                    </a:lnTo>
                    <a:lnTo>
                      <a:pt x="402" y="66"/>
                    </a:lnTo>
                    <a:lnTo>
                      <a:pt x="402" y="72"/>
                    </a:lnTo>
                    <a:lnTo>
                      <a:pt x="396" y="78"/>
                    </a:lnTo>
                    <a:lnTo>
                      <a:pt x="390" y="78"/>
                    </a:lnTo>
                    <a:lnTo>
                      <a:pt x="390" y="72"/>
                    </a:lnTo>
                    <a:lnTo>
                      <a:pt x="384" y="78"/>
                    </a:lnTo>
                    <a:lnTo>
                      <a:pt x="372" y="84"/>
                    </a:lnTo>
                    <a:lnTo>
                      <a:pt x="366" y="84"/>
                    </a:lnTo>
                    <a:lnTo>
                      <a:pt x="360" y="84"/>
                    </a:lnTo>
                    <a:lnTo>
                      <a:pt x="354" y="84"/>
                    </a:lnTo>
                    <a:lnTo>
                      <a:pt x="342" y="84"/>
                    </a:lnTo>
                    <a:lnTo>
                      <a:pt x="336" y="84"/>
                    </a:lnTo>
                    <a:lnTo>
                      <a:pt x="342" y="90"/>
                    </a:lnTo>
                    <a:lnTo>
                      <a:pt x="342" y="96"/>
                    </a:lnTo>
                    <a:lnTo>
                      <a:pt x="336" y="108"/>
                    </a:lnTo>
                    <a:lnTo>
                      <a:pt x="330" y="114"/>
                    </a:lnTo>
                    <a:lnTo>
                      <a:pt x="324" y="114"/>
                    </a:lnTo>
                    <a:lnTo>
                      <a:pt x="318" y="120"/>
                    </a:lnTo>
                    <a:lnTo>
                      <a:pt x="306" y="120"/>
                    </a:lnTo>
                    <a:lnTo>
                      <a:pt x="300" y="114"/>
                    </a:lnTo>
                    <a:lnTo>
                      <a:pt x="294" y="108"/>
                    </a:lnTo>
                    <a:lnTo>
                      <a:pt x="294" y="114"/>
                    </a:lnTo>
                    <a:lnTo>
                      <a:pt x="294" y="120"/>
                    </a:lnTo>
                    <a:lnTo>
                      <a:pt x="282" y="126"/>
                    </a:lnTo>
                    <a:lnTo>
                      <a:pt x="276" y="126"/>
                    </a:lnTo>
                    <a:lnTo>
                      <a:pt x="270" y="132"/>
                    </a:lnTo>
                    <a:lnTo>
                      <a:pt x="264" y="132"/>
                    </a:lnTo>
                    <a:lnTo>
                      <a:pt x="258" y="132"/>
                    </a:lnTo>
                    <a:lnTo>
                      <a:pt x="252" y="126"/>
                    </a:lnTo>
                    <a:lnTo>
                      <a:pt x="246" y="132"/>
                    </a:lnTo>
                    <a:lnTo>
                      <a:pt x="246" y="138"/>
                    </a:lnTo>
                    <a:lnTo>
                      <a:pt x="228" y="144"/>
                    </a:lnTo>
                    <a:lnTo>
                      <a:pt x="216" y="150"/>
                    </a:lnTo>
                    <a:lnTo>
                      <a:pt x="210" y="156"/>
                    </a:lnTo>
                    <a:lnTo>
                      <a:pt x="210" y="162"/>
                    </a:lnTo>
                    <a:lnTo>
                      <a:pt x="216" y="168"/>
                    </a:lnTo>
                    <a:lnTo>
                      <a:pt x="216" y="180"/>
                    </a:lnTo>
                    <a:lnTo>
                      <a:pt x="210" y="180"/>
                    </a:lnTo>
                    <a:lnTo>
                      <a:pt x="198" y="180"/>
                    </a:lnTo>
                    <a:lnTo>
                      <a:pt x="192" y="174"/>
                    </a:lnTo>
                    <a:lnTo>
                      <a:pt x="186" y="174"/>
                    </a:lnTo>
                    <a:lnTo>
                      <a:pt x="186" y="168"/>
                    </a:lnTo>
                    <a:lnTo>
                      <a:pt x="174" y="174"/>
                    </a:lnTo>
                    <a:lnTo>
                      <a:pt x="174" y="180"/>
                    </a:lnTo>
                    <a:lnTo>
                      <a:pt x="174" y="186"/>
                    </a:lnTo>
                    <a:lnTo>
                      <a:pt x="180" y="192"/>
                    </a:lnTo>
                    <a:lnTo>
                      <a:pt x="180" y="198"/>
                    </a:lnTo>
                    <a:lnTo>
                      <a:pt x="180" y="204"/>
                    </a:lnTo>
                    <a:lnTo>
                      <a:pt x="180" y="210"/>
                    </a:lnTo>
                    <a:lnTo>
                      <a:pt x="186" y="222"/>
                    </a:lnTo>
                    <a:lnTo>
                      <a:pt x="174" y="222"/>
                    </a:lnTo>
                    <a:lnTo>
                      <a:pt x="162" y="228"/>
                    </a:lnTo>
                    <a:lnTo>
                      <a:pt x="156" y="228"/>
                    </a:lnTo>
                    <a:lnTo>
                      <a:pt x="150" y="222"/>
                    </a:lnTo>
                    <a:lnTo>
                      <a:pt x="150" y="216"/>
                    </a:lnTo>
                    <a:lnTo>
                      <a:pt x="144" y="222"/>
                    </a:lnTo>
                    <a:lnTo>
                      <a:pt x="144" y="228"/>
                    </a:lnTo>
                    <a:lnTo>
                      <a:pt x="138" y="228"/>
                    </a:lnTo>
                    <a:lnTo>
                      <a:pt x="138" y="222"/>
                    </a:lnTo>
                    <a:lnTo>
                      <a:pt x="138" y="216"/>
                    </a:lnTo>
                    <a:lnTo>
                      <a:pt x="138" y="210"/>
                    </a:lnTo>
                    <a:lnTo>
                      <a:pt x="126" y="210"/>
                    </a:lnTo>
                    <a:lnTo>
                      <a:pt x="108" y="216"/>
                    </a:lnTo>
                    <a:lnTo>
                      <a:pt x="108" y="222"/>
                    </a:lnTo>
                    <a:lnTo>
                      <a:pt x="102" y="228"/>
                    </a:lnTo>
                    <a:lnTo>
                      <a:pt x="96" y="228"/>
                    </a:lnTo>
                    <a:lnTo>
                      <a:pt x="96" y="222"/>
                    </a:lnTo>
                    <a:lnTo>
                      <a:pt x="96" y="216"/>
                    </a:lnTo>
                    <a:lnTo>
                      <a:pt x="90" y="210"/>
                    </a:lnTo>
                    <a:lnTo>
                      <a:pt x="78" y="204"/>
                    </a:lnTo>
                    <a:lnTo>
                      <a:pt x="78" y="210"/>
                    </a:lnTo>
                    <a:lnTo>
                      <a:pt x="78" y="216"/>
                    </a:lnTo>
                    <a:lnTo>
                      <a:pt x="78" y="228"/>
                    </a:lnTo>
                    <a:lnTo>
                      <a:pt x="84" y="228"/>
                    </a:lnTo>
                    <a:lnTo>
                      <a:pt x="78" y="234"/>
                    </a:lnTo>
                    <a:lnTo>
                      <a:pt x="72" y="234"/>
                    </a:lnTo>
                    <a:lnTo>
                      <a:pt x="66" y="240"/>
                    </a:lnTo>
                    <a:lnTo>
                      <a:pt x="66" y="234"/>
                    </a:lnTo>
                    <a:lnTo>
                      <a:pt x="60" y="234"/>
                    </a:lnTo>
                    <a:lnTo>
                      <a:pt x="60" y="228"/>
                    </a:lnTo>
                    <a:lnTo>
                      <a:pt x="54" y="228"/>
                    </a:lnTo>
                    <a:lnTo>
                      <a:pt x="54" y="240"/>
                    </a:lnTo>
                    <a:lnTo>
                      <a:pt x="48" y="246"/>
                    </a:lnTo>
                    <a:lnTo>
                      <a:pt x="48" y="252"/>
                    </a:lnTo>
                    <a:lnTo>
                      <a:pt x="36" y="252"/>
                    </a:lnTo>
                    <a:lnTo>
                      <a:pt x="30" y="258"/>
                    </a:lnTo>
                    <a:lnTo>
                      <a:pt x="24" y="264"/>
                    </a:lnTo>
                    <a:lnTo>
                      <a:pt x="18" y="270"/>
                    </a:lnTo>
                    <a:lnTo>
                      <a:pt x="18" y="276"/>
                    </a:lnTo>
                    <a:lnTo>
                      <a:pt x="24" y="282"/>
                    </a:lnTo>
                    <a:lnTo>
                      <a:pt x="18" y="288"/>
                    </a:lnTo>
                    <a:lnTo>
                      <a:pt x="6" y="288"/>
                    </a:lnTo>
                    <a:lnTo>
                      <a:pt x="6" y="294"/>
                    </a:lnTo>
                    <a:lnTo>
                      <a:pt x="12" y="300"/>
                    </a:lnTo>
                    <a:lnTo>
                      <a:pt x="6" y="306"/>
                    </a:lnTo>
                    <a:lnTo>
                      <a:pt x="6" y="324"/>
                    </a:lnTo>
                    <a:lnTo>
                      <a:pt x="0" y="336"/>
                    </a:lnTo>
                    <a:lnTo>
                      <a:pt x="0" y="342"/>
                    </a:lnTo>
                    <a:lnTo>
                      <a:pt x="6" y="348"/>
                    </a:lnTo>
                    <a:lnTo>
                      <a:pt x="6" y="354"/>
                    </a:lnTo>
                    <a:lnTo>
                      <a:pt x="6" y="360"/>
                    </a:lnTo>
                    <a:lnTo>
                      <a:pt x="6" y="366"/>
                    </a:lnTo>
                    <a:lnTo>
                      <a:pt x="12" y="372"/>
                    </a:lnTo>
                    <a:lnTo>
                      <a:pt x="12" y="378"/>
                    </a:lnTo>
                    <a:lnTo>
                      <a:pt x="18" y="378"/>
                    </a:lnTo>
                    <a:lnTo>
                      <a:pt x="24" y="384"/>
                    </a:lnTo>
                    <a:lnTo>
                      <a:pt x="24" y="396"/>
                    </a:lnTo>
                    <a:lnTo>
                      <a:pt x="24" y="402"/>
                    </a:lnTo>
                    <a:lnTo>
                      <a:pt x="30" y="408"/>
                    </a:lnTo>
                    <a:lnTo>
                      <a:pt x="36" y="414"/>
                    </a:lnTo>
                    <a:lnTo>
                      <a:pt x="42" y="420"/>
                    </a:lnTo>
                    <a:lnTo>
                      <a:pt x="54" y="426"/>
                    </a:lnTo>
                    <a:lnTo>
                      <a:pt x="60" y="426"/>
                    </a:lnTo>
                    <a:lnTo>
                      <a:pt x="66" y="432"/>
                    </a:lnTo>
                    <a:lnTo>
                      <a:pt x="66" y="438"/>
                    </a:lnTo>
                    <a:lnTo>
                      <a:pt x="72" y="438"/>
                    </a:lnTo>
                    <a:lnTo>
                      <a:pt x="78" y="444"/>
                    </a:lnTo>
                    <a:lnTo>
                      <a:pt x="84" y="438"/>
                    </a:lnTo>
                    <a:lnTo>
                      <a:pt x="90" y="438"/>
                    </a:lnTo>
                    <a:lnTo>
                      <a:pt x="96" y="444"/>
                    </a:lnTo>
                    <a:lnTo>
                      <a:pt x="96" y="450"/>
                    </a:lnTo>
                    <a:lnTo>
                      <a:pt x="96" y="456"/>
                    </a:lnTo>
                    <a:lnTo>
                      <a:pt x="96" y="468"/>
                    </a:lnTo>
                    <a:lnTo>
                      <a:pt x="90" y="474"/>
                    </a:lnTo>
                    <a:lnTo>
                      <a:pt x="90" y="480"/>
                    </a:lnTo>
                    <a:lnTo>
                      <a:pt x="90" y="486"/>
                    </a:lnTo>
                    <a:lnTo>
                      <a:pt x="78" y="492"/>
                    </a:lnTo>
                    <a:lnTo>
                      <a:pt x="78" y="498"/>
                    </a:lnTo>
                    <a:lnTo>
                      <a:pt x="72" y="498"/>
                    </a:lnTo>
                    <a:lnTo>
                      <a:pt x="72" y="504"/>
                    </a:lnTo>
                    <a:lnTo>
                      <a:pt x="72" y="516"/>
                    </a:lnTo>
                    <a:lnTo>
                      <a:pt x="66" y="522"/>
                    </a:lnTo>
                    <a:lnTo>
                      <a:pt x="60" y="528"/>
                    </a:lnTo>
                    <a:lnTo>
                      <a:pt x="54" y="528"/>
                    </a:lnTo>
                    <a:lnTo>
                      <a:pt x="54" y="534"/>
                    </a:lnTo>
                    <a:lnTo>
                      <a:pt x="54" y="540"/>
                    </a:lnTo>
                    <a:lnTo>
                      <a:pt x="60" y="546"/>
                    </a:lnTo>
                    <a:lnTo>
                      <a:pt x="66" y="546"/>
                    </a:lnTo>
                    <a:lnTo>
                      <a:pt x="78" y="552"/>
                    </a:lnTo>
                    <a:lnTo>
                      <a:pt x="84" y="552"/>
                    </a:lnTo>
                    <a:lnTo>
                      <a:pt x="84" y="558"/>
                    </a:lnTo>
                    <a:lnTo>
                      <a:pt x="90" y="558"/>
                    </a:lnTo>
                    <a:lnTo>
                      <a:pt x="96" y="558"/>
                    </a:lnTo>
                    <a:lnTo>
                      <a:pt x="102" y="552"/>
                    </a:lnTo>
                    <a:lnTo>
                      <a:pt x="108" y="558"/>
                    </a:lnTo>
                    <a:lnTo>
                      <a:pt x="114" y="564"/>
                    </a:lnTo>
                    <a:lnTo>
                      <a:pt x="120" y="564"/>
                    </a:lnTo>
                    <a:lnTo>
                      <a:pt x="120" y="558"/>
                    </a:lnTo>
                    <a:lnTo>
                      <a:pt x="132" y="552"/>
                    </a:lnTo>
                    <a:lnTo>
                      <a:pt x="150" y="552"/>
                    </a:lnTo>
                    <a:lnTo>
                      <a:pt x="156" y="546"/>
                    </a:lnTo>
                    <a:lnTo>
                      <a:pt x="162" y="546"/>
                    </a:lnTo>
                    <a:lnTo>
                      <a:pt x="162" y="540"/>
                    </a:lnTo>
                    <a:lnTo>
                      <a:pt x="174" y="540"/>
                    </a:lnTo>
                    <a:lnTo>
                      <a:pt x="180" y="534"/>
                    </a:lnTo>
                    <a:lnTo>
                      <a:pt x="186" y="534"/>
                    </a:lnTo>
                    <a:lnTo>
                      <a:pt x="192" y="528"/>
                    </a:lnTo>
                    <a:lnTo>
                      <a:pt x="198" y="522"/>
                    </a:lnTo>
                    <a:lnTo>
                      <a:pt x="216" y="522"/>
                    </a:lnTo>
                    <a:lnTo>
                      <a:pt x="222" y="522"/>
                    </a:lnTo>
                    <a:lnTo>
                      <a:pt x="222" y="528"/>
                    </a:lnTo>
                    <a:lnTo>
                      <a:pt x="228" y="522"/>
                    </a:lnTo>
                    <a:lnTo>
                      <a:pt x="234" y="522"/>
                    </a:lnTo>
                    <a:lnTo>
                      <a:pt x="246" y="528"/>
                    </a:lnTo>
                    <a:lnTo>
                      <a:pt x="246" y="534"/>
                    </a:lnTo>
                    <a:lnTo>
                      <a:pt x="258" y="540"/>
                    </a:lnTo>
                    <a:lnTo>
                      <a:pt x="270" y="540"/>
                    </a:lnTo>
                    <a:lnTo>
                      <a:pt x="270" y="546"/>
                    </a:lnTo>
                    <a:lnTo>
                      <a:pt x="276" y="552"/>
                    </a:lnTo>
                    <a:lnTo>
                      <a:pt x="282" y="552"/>
                    </a:lnTo>
                    <a:lnTo>
                      <a:pt x="288" y="552"/>
                    </a:lnTo>
                    <a:lnTo>
                      <a:pt x="294" y="546"/>
                    </a:lnTo>
                    <a:lnTo>
                      <a:pt x="294" y="552"/>
                    </a:lnTo>
                    <a:lnTo>
                      <a:pt x="294" y="558"/>
                    </a:lnTo>
                    <a:lnTo>
                      <a:pt x="294" y="564"/>
                    </a:lnTo>
                    <a:lnTo>
                      <a:pt x="294" y="570"/>
                    </a:lnTo>
                    <a:lnTo>
                      <a:pt x="294" y="576"/>
                    </a:lnTo>
                    <a:lnTo>
                      <a:pt x="294" y="582"/>
                    </a:lnTo>
                    <a:lnTo>
                      <a:pt x="294" y="588"/>
                    </a:lnTo>
                    <a:lnTo>
                      <a:pt x="300" y="588"/>
                    </a:lnTo>
                    <a:lnTo>
                      <a:pt x="300" y="594"/>
                    </a:lnTo>
                    <a:lnTo>
                      <a:pt x="294" y="594"/>
                    </a:lnTo>
                    <a:lnTo>
                      <a:pt x="294" y="600"/>
                    </a:lnTo>
                    <a:lnTo>
                      <a:pt x="288" y="600"/>
                    </a:lnTo>
                    <a:lnTo>
                      <a:pt x="282" y="606"/>
                    </a:lnTo>
                    <a:lnTo>
                      <a:pt x="288" y="606"/>
                    </a:lnTo>
                    <a:lnTo>
                      <a:pt x="288" y="612"/>
                    </a:lnTo>
                    <a:lnTo>
                      <a:pt x="294" y="612"/>
                    </a:lnTo>
                    <a:lnTo>
                      <a:pt x="294" y="618"/>
                    </a:lnTo>
                    <a:lnTo>
                      <a:pt x="300" y="618"/>
                    </a:lnTo>
                    <a:lnTo>
                      <a:pt x="294" y="624"/>
                    </a:lnTo>
                    <a:lnTo>
                      <a:pt x="306" y="636"/>
                    </a:lnTo>
                    <a:lnTo>
                      <a:pt x="318" y="636"/>
                    </a:lnTo>
                    <a:lnTo>
                      <a:pt x="324" y="636"/>
                    </a:lnTo>
                    <a:lnTo>
                      <a:pt x="324" y="642"/>
                    </a:lnTo>
                    <a:lnTo>
                      <a:pt x="324" y="648"/>
                    </a:lnTo>
                    <a:lnTo>
                      <a:pt x="324" y="654"/>
                    </a:lnTo>
                    <a:lnTo>
                      <a:pt x="318" y="660"/>
                    </a:lnTo>
                    <a:lnTo>
                      <a:pt x="318" y="666"/>
                    </a:lnTo>
                    <a:lnTo>
                      <a:pt x="312" y="672"/>
                    </a:lnTo>
                    <a:lnTo>
                      <a:pt x="306" y="678"/>
                    </a:lnTo>
                    <a:lnTo>
                      <a:pt x="306" y="684"/>
                    </a:lnTo>
                    <a:lnTo>
                      <a:pt x="300" y="690"/>
                    </a:lnTo>
                    <a:lnTo>
                      <a:pt x="300" y="684"/>
                    </a:lnTo>
                    <a:lnTo>
                      <a:pt x="294" y="684"/>
                    </a:lnTo>
                    <a:lnTo>
                      <a:pt x="294" y="690"/>
                    </a:lnTo>
                    <a:lnTo>
                      <a:pt x="294" y="696"/>
                    </a:lnTo>
                    <a:lnTo>
                      <a:pt x="294" y="702"/>
                    </a:lnTo>
                    <a:lnTo>
                      <a:pt x="294" y="708"/>
                    </a:lnTo>
                    <a:lnTo>
                      <a:pt x="306" y="714"/>
                    </a:lnTo>
                    <a:lnTo>
                      <a:pt x="312" y="720"/>
                    </a:lnTo>
                    <a:lnTo>
                      <a:pt x="318" y="714"/>
                    </a:lnTo>
                    <a:lnTo>
                      <a:pt x="342" y="714"/>
                    </a:lnTo>
                    <a:lnTo>
                      <a:pt x="348" y="720"/>
                    </a:lnTo>
                    <a:lnTo>
                      <a:pt x="348" y="732"/>
                    </a:lnTo>
                    <a:lnTo>
                      <a:pt x="348" y="738"/>
                    </a:lnTo>
                    <a:lnTo>
                      <a:pt x="354" y="750"/>
                    </a:lnTo>
                    <a:lnTo>
                      <a:pt x="360" y="756"/>
                    </a:lnTo>
                    <a:lnTo>
                      <a:pt x="366" y="756"/>
                    </a:lnTo>
                    <a:lnTo>
                      <a:pt x="378" y="762"/>
                    </a:lnTo>
                    <a:lnTo>
                      <a:pt x="390" y="768"/>
                    </a:lnTo>
                    <a:lnTo>
                      <a:pt x="396" y="768"/>
                    </a:lnTo>
                    <a:lnTo>
                      <a:pt x="402" y="768"/>
                    </a:lnTo>
                    <a:lnTo>
                      <a:pt x="414" y="774"/>
                    </a:lnTo>
                    <a:lnTo>
                      <a:pt x="420" y="768"/>
                    </a:lnTo>
                    <a:lnTo>
                      <a:pt x="426" y="762"/>
                    </a:lnTo>
                    <a:lnTo>
                      <a:pt x="432" y="768"/>
                    </a:lnTo>
                    <a:lnTo>
                      <a:pt x="438" y="774"/>
                    </a:lnTo>
                    <a:lnTo>
                      <a:pt x="444" y="780"/>
                    </a:lnTo>
                    <a:lnTo>
                      <a:pt x="450" y="774"/>
                    </a:lnTo>
                    <a:lnTo>
                      <a:pt x="456" y="774"/>
                    </a:lnTo>
                    <a:lnTo>
                      <a:pt x="462" y="774"/>
                    </a:lnTo>
                    <a:lnTo>
                      <a:pt x="462" y="768"/>
                    </a:lnTo>
                    <a:lnTo>
                      <a:pt x="474" y="780"/>
                    </a:lnTo>
                    <a:lnTo>
                      <a:pt x="486" y="786"/>
                    </a:lnTo>
                    <a:lnTo>
                      <a:pt x="492" y="786"/>
                    </a:lnTo>
                    <a:lnTo>
                      <a:pt x="498" y="792"/>
                    </a:lnTo>
                    <a:lnTo>
                      <a:pt x="498" y="798"/>
                    </a:lnTo>
                    <a:lnTo>
                      <a:pt x="510" y="798"/>
                    </a:lnTo>
                    <a:lnTo>
                      <a:pt x="516" y="804"/>
                    </a:lnTo>
                    <a:lnTo>
                      <a:pt x="534" y="804"/>
                    </a:lnTo>
                    <a:lnTo>
                      <a:pt x="540" y="810"/>
                    </a:lnTo>
                    <a:lnTo>
                      <a:pt x="546" y="810"/>
                    </a:lnTo>
                    <a:lnTo>
                      <a:pt x="552" y="804"/>
                    </a:lnTo>
                    <a:lnTo>
                      <a:pt x="558" y="798"/>
                    </a:lnTo>
                    <a:lnTo>
                      <a:pt x="558" y="792"/>
                    </a:lnTo>
                    <a:lnTo>
                      <a:pt x="558" y="786"/>
                    </a:lnTo>
                    <a:lnTo>
                      <a:pt x="558" y="780"/>
                    </a:lnTo>
                    <a:lnTo>
                      <a:pt x="564" y="780"/>
                    </a:lnTo>
                    <a:lnTo>
                      <a:pt x="564" y="774"/>
                    </a:lnTo>
                    <a:lnTo>
                      <a:pt x="564" y="768"/>
                    </a:lnTo>
                    <a:lnTo>
                      <a:pt x="570" y="768"/>
                    </a:lnTo>
                    <a:lnTo>
                      <a:pt x="570" y="762"/>
                    </a:lnTo>
                    <a:lnTo>
                      <a:pt x="576" y="762"/>
                    </a:lnTo>
                    <a:lnTo>
                      <a:pt x="576" y="756"/>
                    </a:lnTo>
                    <a:lnTo>
                      <a:pt x="582" y="744"/>
                    </a:lnTo>
                    <a:lnTo>
                      <a:pt x="582" y="732"/>
                    </a:lnTo>
                    <a:lnTo>
                      <a:pt x="582" y="726"/>
                    </a:lnTo>
                    <a:lnTo>
                      <a:pt x="582" y="720"/>
                    </a:lnTo>
                    <a:lnTo>
                      <a:pt x="588" y="714"/>
                    </a:lnTo>
                    <a:lnTo>
                      <a:pt x="594" y="708"/>
                    </a:lnTo>
                    <a:lnTo>
                      <a:pt x="588" y="702"/>
                    </a:lnTo>
                    <a:lnTo>
                      <a:pt x="588" y="696"/>
                    </a:lnTo>
                    <a:lnTo>
                      <a:pt x="594" y="696"/>
                    </a:lnTo>
                    <a:lnTo>
                      <a:pt x="600" y="690"/>
                    </a:lnTo>
                    <a:lnTo>
                      <a:pt x="612" y="678"/>
                    </a:lnTo>
                    <a:lnTo>
                      <a:pt x="612" y="672"/>
                    </a:lnTo>
                    <a:lnTo>
                      <a:pt x="606" y="666"/>
                    </a:lnTo>
                    <a:lnTo>
                      <a:pt x="606" y="660"/>
                    </a:lnTo>
                    <a:lnTo>
                      <a:pt x="612" y="660"/>
                    </a:lnTo>
                    <a:lnTo>
                      <a:pt x="618" y="654"/>
                    </a:lnTo>
                    <a:lnTo>
                      <a:pt x="618" y="648"/>
                    </a:lnTo>
                    <a:lnTo>
                      <a:pt x="618" y="642"/>
                    </a:lnTo>
                    <a:lnTo>
                      <a:pt x="618" y="636"/>
                    </a:lnTo>
                    <a:lnTo>
                      <a:pt x="618" y="630"/>
                    </a:lnTo>
                    <a:lnTo>
                      <a:pt x="618" y="624"/>
                    </a:lnTo>
                    <a:lnTo>
                      <a:pt x="618" y="618"/>
                    </a:lnTo>
                    <a:lnTo>
                      <a:pt x="612" y="618"/>
                    </a:lnTo>
                    <a:lnTo>
                      <a:pt x="606" y="618"/>
                    </a:lnTo>
                    <a:lnTo>
                      <a:pt x="606" y="612"/>
                    </a:lnTo>
                    <a:lnTo>
                      <a:pt x="606" y="606"/>
                    </a:lnTo>
                    <a:lnTo>
                      <a:pt x="606" y="594"/>
                    </a:lnTo>
                    <a:lnTo>
                      <a:pt x="600" y="582"/>
                    </a:lnTo>
                    <a:lnTo>
                      <a:pt x="600" y="570"/>
                    </a:lnTo>
                    <a:lnTo>
                      <a:pt x="600" y="564"/>
                    </a:lnTo>
                    <a:lnTo>
                      <a:pt x="600" y="558"/>
                    </a:lnTo>
                    <a:lnTo>
                      <a:pt x="600" y="552"/>
                    </a:lnTo>
                    <a:lnTo>
                      <a:pt x="594" y="546"/>
                    </a:lnTo>
                    <a:lnTo>
                      <a:pt x="594" y="540"/>
                    </a:lnTo>
                    <a:lnTo>
                      <a:pt x="588" y="528"/>
                    </a:lnTo>
                    <a:lnTo>
                      <a:pt x="582" y="516"/>
                    </a:lnTo>
                    <a:lnTo>
                      <a:pt x="582" y="510"/>
                    </a:lnTo>
                    <a:lnTo>
                      <a:pt x="588" y="510"/>
                    </a:lnTo>
                    <a:lnTo>
                      <a:pt x="594" y="504"/>
                    </a:lnTo>
                    <a:lnTo>
                      <a:pt x="606" y="504"/>
                    </a:lnTo>
                    <a:lnTo>
                      <a:pt x="606" y="498"/>
                    </a:lnTo>
                    <a:lnTo>
                      <a:pt x="612" y="492"/>
                    </a:lnTo>
                    <a:lnTo>
                      <a:pt x="618" y="486"/>
                    </a:lnTo>
                    <a:lnTo>
                      <a:pt x="612" y="486"/>
                    </a:lnTo>
                    <a:lnTo>
                      <a:pt x="606" y="480"/>
                    </a:lnTo>
                    <a:lnTo>
                      <a:pt x="600" y="480"/>
                    </a:lnTo>
                    <a:lnTo>
                      <a:pt x="600" y="474"/>
                    </a:lnTo>
                    <a:lnTo>
                      <a:pt x="600" y="468"/>
                    </a:lnTo>
                    <a:lnTo>
                      <a:pt x="594" y="468"/>
                    </a:lnTo>
                    <a:lnTo>
                      <a:pt x="594" y="462"/>
                    </a:lnTo>
                    <a:lnTo>
                      <a:pt x="594" y="456"/>
                    </a:lnTo>
                    <a:lnTo>
                      <a:pt x="594" y="450"/>
                    </a:lnTo>
                    <a:lnTo>
                      <a:pt x="594" y="444"/>
                    </a:lnTo>
                    <a:lnTo>
                      <a:pt x="588" y="444"/>
                    </a:lnTo>
                    <a:lnTo>
                      <a:pt x="582" y="438"/>
                    </a:lnTo>
                    <a:lnTo>
                      <a:pt x="582" y="432"/>
                    </a:lnTo>
                    <a:lnTo>
                      <a:pt x="582" y="426"/>
                    </a:lnTo>
                    <a:lnTo>
                      <a:pt x="588" y="420"/>
                    </a:lnTo>
                    <a:lnTo>
                      <a:pt x="582" y="414"/>
                    </a:lnTo>
                    <a:lnTo>
                      <a:pt x="582" y="408"/>
                    </a:lnTo>
                    <a:lnTo>
                      <a:pt x="582" y="402"/>
                    </a:lnTo>
                    <a:lnTo>
                      <a:pt x="582" y="396"/>
                    </a:lnTo>
                    <a:lnTo>
                      <a:pt x="576" y="396"/>
                    </a:lnTo>
                    <a:lnTo>
                      <a:pt x="576" y="390"/>
                    </a:lnTo>
                    <a:lnTo>
                      <a:pt x="570" y="384"/>
                    </a:lnTo>
                    <a:lnTo>
                      <a:pt x="564" y="378"/>
                    </a:lnTo>
                    <a:lnTo>
                      <a:pt x="558" y="372"/>
                    </a:lnTo>
                    <a:lnTo>
                      <a:pt x="546" y="372"/>
                    </a:lnTo>
                    <a:lnTo>
                      <a:pt x="510" y="384"/>
                    </a:lnTo>
                    <a:lnTo>
                      <a:pt x="474" y="396"/>
                    </a:lnTo>
                    <a:lnTo>
                      <a:pt x="462" y="390"/>
                    </a:lnTo>
                    <a:lnTo>
                      <a:pt x="462" y="384"/>
                    </a:lnTo>
                    <a:lnTo>
                      <a:pt x="462" y="378"/>
                    </a:lnTo>
                    <a:lnTo>
                      <a:pt x="456" y="378"/>
                    </a:lnTo>
                    <a:lnTo>
                      <a:pt x="450" y="372"/>
                    </a:lnTo>
                    <a:lnTo>
                      <a:pt x="444" y="366"/>
                    </a:lnTo>
                    <a:lnTo>
                      <a:pt x="438" y="360"/>
                    </a:lnTo>
                    <a:lnTo>
                      <a:pt x="438" y="354"/>
                    </a:lnTo>
                    <a:lnTo>
                      <a:pt x="444" y="354"/>
                    </a:lnTo>
                    <a:lnTo>
                      <a:pt x="450" y="348"/>
                    </a:lnTo>
                    <a:lnTo>
                      <a:pt x="450" y="342"/>
                    </a:lnTo>
                    <a:lnTo>
                      <a:pt x="456" y="336"/>
                    </a:lnTo>
                    <a:lnTo>
                      <a:pt x="456" y="330"/>
                    </a:lnTo>
                    <a:lnTo>
                      <a:pt x="462" y="330"/>
                    </a:lnTo>
                    <a:lnTo>
                      <a:pt x="474" y="336"/>
                    </a:lnTo>
                    <a:lnTo>
                      <a:pt x="474" y="330"/>
                    </a:lnTo>
                    <a:lnTo>
                      <a:pt x="468" y="318"/>
                    </a:lnTo>
                    <a:lnTo>
                      <a:pt x="462" y="312"/>
                    </a:lnTo>
                    <a:lnTo>
                      <a:pt x="468" y="306"/>
                    </a:lnTo>
                    <a:lnTo>
                      <a:pt x="474" y="300"/>
                    </a:lnTo>
                    <a:lnTo>
                      <a:pt x="480" y="294"/>
                    </a:lnTo>
                    <a:lnTo>
                      <a:pt x="498" y="294"/>
                    </a:lnTo>
                    <a:lnTo>
                      <a:pt x="510" y="288"/>
                    </a:lnTo>
                    <a:lnTo>
                      <a:pt x="504" y="282"/>
                    </a:lnTo>
                    <a:lnTo>
                      <a:pt x="504" y="276"/>
                    </a:lnTo>
                    <a:lnTo>
                      <a:pt x="510" y="270"/>
                    </a:lnTo>
                    <a:lnTo>
                      <a:pt x="516" y="276"/>
                    </a:lnTo>
                    <a:lnTo>
                      <a:pt x="522" y="276"/>
                    </a:lnTo>
                    <a:lnTo>
                      <a:pt x="528" y="276"/>
                    </a:lnTo>
                    <a:lnTo>
                      <a:pt x="528" y="270"/>
                    </a:lnTo>
                    <a:lnTo>
                      <a:pt x="528" y="264"/>
                    </a:lnTo>
                    <a:lnTo>
                      <a:pt x="528" y="252"/>
                    </a:lnTo>
                    <a:lnTo>
                      <a:pt x="522" y="252"/>
                    </a:lnTo>
                    <a:lnTo>
                      <a:pt x="516" y="246"/>
                    </a:lnTo>
                    <a:lnTo>
                      <a:pt x="516" y="234"/>
                    </a:lnTo>
                    <a:lnTo>
                      <a:pt x="510" y="228"/>
                    </a:lnTo>
                    <a:lnTo>
                      <a:pt x="498" y="216"/>
                    </a:lnTo>
                    <a:lnTo>
                      <a:pt x="492" y="210"/>
                    </a:lnTo>
                    <a:lnTo>
                      <a:pt x="498" y="198"/>
                    </a:lnTo>
                    <a:lnTo>
                      <a:pt x="504" y="192"/>
                    </a:lnTo>
                    <a:lnTo>
                      <a:pt x="498" y="192"/>
                    </a:lnTo>
                    <a:lnTo>
                      <a:pt x="498" y="186"/>
                    </a:lnTo>
                    <a:lnTo>
                      <a:pt x="498" y="180"/>
                    </a:lnTo>
                    <a:lnTo>
                      <a:pt x="498" y="174"/>
                    </a:lnTo>
                    <a:lnTo>
                      <a:pt x="504" y="162"/>
                    </a:lnTo>
                    <a:lnTo>
                      <a:pt x="510" y="156"/>
                    </a:lnTo>
                    <a:lnTo>
                      <a:pt x="516" y="162"/>
                    </a:lnTo>
                    <a:lnTo>
                      <a:pt x="528" y="162"/>
                    </a:lnTo>
                    <a:lnTo>
                      <a:pt x="534" y="156"/>
                    </a:lnTo>
                    <a:lnTo>
                      <a:pt x="540" y="144"/>
                    </a:lnTo>
                    <a:lnTo>
                      <a:pt x="540" y="138"/>
                    </a:lnTo>
                    <a:lnTo>
                      <a:pt x="540" y="132"/>
                    </a:lnTo>
                    <a:lnTo>
                      <a:pt x="534" y="126"/>
                    </a:lnTo>
                    <a:lnTo>
                      <a:pt x="534" y="114"/>
                    </a:lnTo>
                    <a:lnTo>
                      <a:pt x="534" y="108"/>
                    </a:lnTo>
                    <a:lnTo>
                      <a:pt x="534" y="102"/>
                    </a:lnTo>
                    <a:lnTo>
                      <a:pt x="534" y="96"/>
                    </a:lnTo>
                    <a:lnTo>
                      <a:pt x="528" y="96"/>
                    </a:lnTo>
                    <a:lnTo>
                      <a:pt x="522" y="96"/>
                    </a:lnTo>
                    <a:lnTo>
                      <a:pt x="516" y="102"/>
                    </a:lnTo>
                    <a:lnTo>
                      <a:pt x="510" y="96"/>
                    </a:lnTo>
                    <a:lnTo>
                      <a:pt x="510" y="90"/>
                    </a:lnTo>
                    <a:lnTo>
                      <a:pt x="510" y="78"/>
                    </a:lnTo>
                    <a:lnTo>
                      <a:pt x="498" y="72"/>
                    </a:lnTo>
                    <a:lnTo>
                      <a:pt x="498" y="66"/>
                    </a:lnTo>
                    <a:lnTo>
                      <a:pt x="498" y="60"/>
                    </a:lnTo>
                    <a:lnTo>
                      <a:pt x="498" y="54"/>
                    </a:lnTo>
                    <a:lnTo>
                      <a:pt x="498" y="48"/>
                    </a:lnTo>
                    <a:lnTo>
                      <a:pt x="498" y="36"/>
                    </a:lnTo>
                    <a:lnTo>
                      <a:pt x="486" y="36"/>
                    </a:lnTo>
                    <a:lnTo>
                      <a:pt x="480" y="36"/>
                    </a:lnTo>
                    <a:lnTo>
                      <a:pt x="480" y="30"/>
                    </a:lnTo>
                    <a:lnTo>
                      <a:pt x="480" y="24"/>
                    </a:lnTo>
                    <a:lnTo>
                      <a:pt x="474" y="24"/>
                    </a:lnTo>
                    <a:lnTo>
                      <a:pt x="462" y="18"/>
                    </a:lnTo>
                    <a:lnTo>
                      <a:pt x="462" y="12"/>
                    </a:lnTo>
                    <a:lnTo>
                      <a:pt x="468" y="6"/>
                    </a:lnTo>
                    <a:lnTo>
                      <a:pt x="468" y="0"/>
                    </a:lnTo>
                    <a:lnTo>
                      <a:pt x="462" y="0"/>
                    </a:lnTo>
                    <a:lnTo>
                      <a:pt x="444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30" name="Freeform 127"/>
              <p:cNvSpPr>
                <a:spLocks/>
              </p:cNvSpPr>
              <p:nvPr/>
            </p:nvSpPr>
            <p:spPr bwMode="auto">
              <a:xfrm>
                <a:off x="1236" y="1248"/>
                <a:ext cx="666" cy="864"/>
              </a:xfrm>
              <a:custGeom>
                <a:avLst/>
                <a:gdLst>
                  <a:gd name="T0" fmla="*/ 222 w 666"/>
                  <a:gd name="T1" fmla="*/ 48 h 864"/>
                  <a:gd name="T2" fmla="*/ 156 w 666"/>
                  <a:gd name="T3" fmla="*/ 60 h 864"/>
                  <a:gd name="T4" fmla="*/ 108 w 666"/>
                  <a:gd name="T5" fmla="*/ 66 h 864"/>
                  <a:gd name="T6" fmla="*/ 48 w 666"/>
                  <a:gd name="T7" fmla="*/ 114 h 864"/>
                  <a:gd name="T8" fmla="*/ 66 w 666"/>
                  <a:gd name="T9" fmla="*/ 144 h 864"/>
                  <a:gd name="T10" fmla="*/ 90 w 666"/>
                  <a:gd name="T11" fmla="*/ 180 h 864"/>
                  <a:gd name="T12" fmla="*/ 96 w 666"/>
                  <a:gd name="T13" fmla="*/ 192 h 864"/>
                  <a:gd name="T14" fmla="*/ 102 w 666"/>
                  <a:gd name="T15" fmla="*/ 228 h 864"/>
                  <a:gd name="T16" fmla="*/ 126 w 666"/>
                  <a:gd name="T17" fmla="*/ 276 h 864"/>
                  <a:gd name="T18" fmla="*/ 114 w 666"/>
                  <a:gd name="T19" fmla="*/ 312 h 864"/>
                  <a:gd name="T20" fmla="*/ 132 w 666"/>
                  <a:gd name="T21" fmla="*/ 336 h 864"/>
                  <a:gd name="T22" fmla="*/ 114 w 666"/>
                  <a:gd name="T23" fmla="*/ 360 h 864"/>
                  <a:gd name="T24" fmla="*/ 102 w 666"/>
                  <a:gd name="T25" fmla="*/ 390 h 864"/>
                  <a:gd name="T26" fmla="*/ 72 w 666"/>
                  <a:gd name="T27" fmla="*/ 414 h 864"/>
                  <a:gd name="T28" fmla="*/ 6 w 666"/>
                  <a:gd name="T29" fmla="*/ 432 h 864"/>
                  <a:gd name="T30" fmla="*/ 18 w 666"/>
                  <a:gd name="T31" fmla="*/ 468 h 864"/>
                  <a:gd name="T32" fmla="*/ 6 w 666"/>
                  <a:gd name="T33" fmla="*/ 498 h 864"/>
                  <a:gd name="T34" fmla="*/ 24 w 666"/>
                  <a:gd name="T35" fmla="*/ 558 h 864"/>
                  <a:gd name="T36" fmla="*/ 66 w 666"/>
                  <a:gd name="T37" fmla="*/ 582 h 864"/>
                  <a:gd name="T38" fmla="*/ 84 w 666"/>
                  <a:gd name="T39" fmla="*/ 600 h 864"/>
                  <a:gd name="T40" fmla="*/ 108 w 666"/>
                  <a:gd name="T41" fmla="*/ 648 h 864"/>
                  <a:gd name="T42" fmla="*/ 138 w 666"/>
                  <a:gd name="T43" fmla="*/ 666 h 864"/>
                  <a:gd name="T44" fmla="*/ 210 w 666"/>
                  <a:gd name="T45" fmla="*/ 684 h 864"/>
                  <a:gd name="T46" fmla="*/ 234 w 666"/>
                  <a:gd name="T47" fmla="*/ 720 h 864"/>
                  <a:gd name="T48" fmla="*/ 234 w 666"/>
                  <a:gd name="T49" fmla="*/ 762 h 864"/>
                  <a:gd name="T50" fmla="*/ 264 w 666"/>
                  <a:gd name="T51" fmla="*/ 792 h 864"/>
                  <a:gd name="T52" fmla="*/ 306 w 666"/>
                  <a:gd name="T53" fmla="*/ 810 h 864"/>
                  <a:gd name="T54" fmla="*/ 372 w 666"/>
                  <a:gd name="T55" fmla="*/ 840 h 864"/>
                  <a:gd name="T56" fmla="*/ 414 w 666"/>
                  <a:gd name="T57" fmla="*/ 852 h 864"/>
                  <a:gd name="T58" fmla="*/ 438 w 666"/>
                  <a:gd name="T59" fmla="*/ 852 h 864"/>
                  <a:gd name="T60" fmla="*/ 450 w 666"/>
                  <a:gd name="T61" fmla="*/ 822 h 864"/>
                  <a:gd name="T62" fmla="*/ 432 w 666"/>
                  <a:gd name="T63" fmla="*/ 798 h 864"/>
                  <a:gd name="T64" fmla="*/ 420 w 666"/>
                  <a:gd name="T65" fmla="*/ 756 h 864"/>
                  <a:gd name="T66" fmla="*/ 414 w 666"/>
                  <a:gd name="T67" fmla="*/ 714 h 864"/>
                  <a:gd name="T68" fmla="*/ 420 w 666"/>
                  <a:gd name="T69" fmla="*/ 678 h 864"/>
                  <a:gd name="T70" fmla="*/ 420 w 666"/>
                  <a:gd name="T71" fmla="*/ 642 h 864"/>
                  <a:gd name="T72" fmla="*/ 438 w 666"/>
                  <a:gd name="T73" fmla="*/ 606 h 864"/>
                  <a:gd name="T74" fmla="*/ 480 w 666"/>
                  <a:gd name="T75" fmla="*/ 588 h 864"/>
                  <a:gd name="T76" fmla="*/ 522 w 666"/>
                  <a:gd name="T77" fmla="*/ 582 h 864"/>
                  <a:gd name="T78" fmla="*/ 570 w 666"/>
                  <a:gd name="T79" fmla="*/ 564 h 864"/>
                  <a:gd name="T80" fmla="*/ 612 w 666"/>
                  <a:gd name="T81" fmla="*/ 558 h 864"/>
                  <a:gd name="T82" fmla="*/ 666 w 666"/>
                  <a:gd name="T83" fmla="*/ 540 h 864"/>
                  <a:gd name="T84" fmla="*/ 660 w 666"/>
                  <a:gd name="T85" fmla="*/ 504 h 864"/>
                  <a:gd name="T86" fmla="*/ 654 w 666"/>
                  <a:gd name="T87" fmla="*/ 468 h 864"/>
                  <a:gd name="T88" fmla="*/ 612 w 666"/>
                  <a:gd name="T89" fmla="*/ 462 h 864"/>
                  <a:gd name="T90" fmla="*/ 582 w 666"/>
                  <a:gd name="T91" fmla="*/ 438 h 864"/>
                  <a:gd name="T92" fmla="*/ 534 w 666"/>
                  <a:gd name="T93" fmla="*/ 420 h 864"/>
                  <a:gd name="T94" fmla="*/ 492 w 666"/>
                  <a:gd name="T95" fmla="*/ 420 h 864"/>
                  <a:gd name="T96" fmla="*/ 456 w 666"/>
                  <a:gd name="T97" fmla="*/ 408 h 864"/>
                  <a:gd name="T98" fmla="*/ 426 w 666"/>
                  <a:gd name="T99" fmla="*/ 366 h 864"/>
                  <a:gd name="T100" fmla="*/ 426 w 666"/>
                  <a:gd name="T101" fmla="*/ 324 h 864"/>
                  <a:gd name="T102" fmla="*/ 432 w 666"/>
                  <a:gd name="T103" fmla="*/ 276 h 864"/>
                  <a:gd name="T104" fmla="*/ 438 w 666"/>
                  <a:gd name="T105" fmla="*/ 240 h 864"/>
                  <a:gd name="T106" fmla="*/ 426 w 666"/>
                  <a:gd name="T107" fmla="*/ 222 h 864"/>
                  <a:gd name="T108" fmla="*/ 402 w 666"/>
                  <a:gd name="T109" fmla="*/ 216 h 864"/>
                  <a:gd name="T110" fmla="*/ 402 w 666"/>
                  <a:gd name="T111" fmla="*/ 180 h 864"/>
                  <a:gd name="T112" fmla="*/ 420 w 666"/>
                  <a:gd name="T113" fmla="*/ 162 h 864"/>
                  <a:gd name="T114" fmla="*/ 408 w 666"/>
                  <a:gd name="T115" fmla="*/ 114 h 864"/>
                  <a:gd name="T116" fmla="*/ 396 w 666"/>
                  <a:gd name="T117" fmla="*/ 72 h 864"/>
                  <a:gd name="T118" fmla="*/ 360 w 666"/>
                  <a:gd name="T119" fmla="*/ 66 h 864"/>
                  <a:gd name="T120" fmla="*/ 318 w 666"/>
                  <a:gd name="T121" fmla="*/ 48 h 864"/>
                  <a:gd name="T122" fmla="*/ 294 w 666"/>
                  <a:gd name="T123" fmla="*/ 24 h 864"/>
                  <a:gd name="T124" fmla="*/ 264 w 666"/>
                  <a:gd name="T125" fmla="*/ 12 h 86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666"/>
                  <a:gd name="T190" fmla="*/ 0 h 864"/>
                  <a:gd name="T191" fmla="*/ 666 w 666"/>
                  <a:gd name="T192" fmla="*/ 864 h 864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666" h="864">
                    <a:moveTo>
                      <a:pt x="252" y="6"/>
                    </a:moveTo>
                    <a:lnTo>
                      <a:pt x="246" y="18"/>
                    </a:lnTo>
                    <a:lnTo>
                      <a:pt x="234" y="18"/>
                    </a:lnTo>
                    <a:lnTo>
                      <a:pt x="234" y="24"/>
                    </a:lnTo>
                    <a:lnTo>
                      <a:pt x="234" y="42"/>
                    </a:lnTo>
                    <a:lnTo>
                      <a:pt x="228" y="48"/>
                    </a:lnTo>
                    <a:lnTo>
                      <a:pt x="222" y="48"/>
                    </a:lnTo>
                    <a:lnTo>
                      <a:pt x="210" y="54"/>
                    </a:lnTo>
                    <a:lnTo>
                      <a:pt x="198" y="66"/>
                    </a:lnTo>
                    <a:lnTo>
                      <a:pt x="180" y="72"/>
                    </a:lnTo>
                    <a:lnTo>
                      <a:pt x="174" y="72"/>
                    </a:lnTo>
                    <a:lnTo>
                      <a:pt x="168" y="66"/>
                    </a:lnTo>
                    <a:lnTo>
                      <a:pt x="162" y="66"/>
                    </a:lnTo>
                    <a:lnTo>
                      <a:pt x="156" y="60"/>
                    </a:lnTo>
                    <a:lnTo>
                      <a:pt x="138" y="66"/>
                    </a:lnTo>
                    <a:lnTo>
                      <a:pt x="132" y="66"/>
                    </a:lnTo>
                    <a:lnTo>
                      <a:pt x="132" y="60"/>
                    </a:lnTo>
                    <a:lnTo>
                      <a:pt x="120" y="54"/>
                    </a:lnTo>
                    <a:lnTo>
                      <a:pt x="108" y="60"/>
                    </a:lnTo>
                    <a:lnTo>
                      <a:pt x="108" y="66"/>
                    </a:lnTo>
                    <a:lnTo>
                      <a:pt x="108" y="72"/>
                    </a:lnTo>
                    <a:lnTo>
                      <a:pt x="102" y="78"/>
                    </a:lnTo>
                    <a:lnTo>
                      <a:pt x="78" y="84"/>
                    </a:lnTo>
                    <a:lnTo>
                      <a:pt x="54" y="84"/>
                    </a:lnTo>
                    <a:lnTo>
                      <a:pt x="48" y="96"/>
                    </a:lnTo>
                    <a:lnTo>
                      <a:pt x="48" y="108"/>
                    </a:lnTo>
                    <a:lnTo>
                      <a:pt x="48" y="114"/>
                    </a:lnTo>
                    <a:lnTo>
                      <a:pt x="48" y="120"/>
                    </a:lnTo>
                    <a:lnTo>
                      <a:pt x="54" y="126"/>
                    </a:lnTo>
                    <a:lnTo>
                      <a:pt x="60" y="138"/>
                    </a:lnTo>
                    <a:lnTo>
                      <a:pt x="66" y="138"/>
                    </a:lnTo>
                    <a:lnTo>
                      <a:pt x="66" y="144"/>
                    </a:lnTo>
                    <a:lnTo>
                      <a:pt x="72" y="150"/>
                    </a:lnTo>
                    <a:lnTo>
                      <a:pt x="72" y="156"/>
                    </a:lnTo>
                    <a:lnTo>
                      <a:pt x="78" y="156"/>
                    </a:lnTo>
                    <a:lnTo>
                      <a:pt x="84" y="162"/>
                    </a:lnTo>
                    <a:lnTo>
                      <a:pt x="84" y="174"/>
                    </a:lnTo>
                    <a:lnTo>
                      <a:pt x="90" y="180"/>
                    </a:lnTo>
                    <a:lnTo>
                      <a:pt x="96" y="174"/>
                    </a:lnTo>
                    <a:lnTo>
                      <a:pt x="102" y="174"/>
                    </a:lnTo>
                    <a:lnTo>
                      <a:pt x="108" y="174"/>
                    </a:lnTo>
                    <a:lnTo>
                      <a:pt x="102" y="180"/>
                    </a:lnTo>
                    <a:lnTo>
                      <a:pt x="102" y="186"/>
                    </a:lnTo>
                    <a:lnTo>
                      <a:pt x="96" y="192"/>
                    </a:lnTo>
                    <a:lnTo>
                      <a:pt x="96" y="198"/>
                    </a:lnTo>
                    <a:lnTo>
                      <a:pt x="96" y="204"/>
                    </a:lnTo>
                    <a:lnTo>
                      <a:pt x="96" y="210"/>
                    </a:lnTo>
                    <a:lnTo>
                      <a:pt x="102" y="216"/>
                    </a:lnTo>
                    <a:lnTo>
                      <a:pt x="108" y="222"/>
                    </a:lnTo>
                    <a:lnTo>
                      <a:pt x="108" y="228"/>
                    </a:lnTo>
                    <a:lnTo>
                      <a:pt x="102" y="228"/>
                    </a:lnTo>
                    <a:lnTo>
                      <a:pt x="96" y="234"/>
                    </a:lnTo>
                    <a:lnTo>
                      <a:pt x="96" y="240"/>
                    </a:lnTo>
                    <a:lnTo>
                      <a:pt x="96" y="246"/>
                    </a:lnTo>
                    <a:lnTo>
                      <a:pt x="108" y="258"/>
                    </a:lnTo>
                    <a:lnTo>
                      <a:pt x="114" y="270"/>
                    </a:lnTo>
                    <a:lnTo>
                      <a:pt x="120" y="276"/>
                    </a:lnTo>
                    <a:lnTo>
                      <a:pt x="126" y="276"/>
                    </a:lnTo>
                    <a:lnTo>
                      <a:pt x="126" y="282"/>
                    </a:lnTo>
                    <a:lnTo>
                      <a:pt x="126" y="288"/>
                    </a:lnTo>
                    <a:lnTo>
                      <a:pt x="114" y="294"/>
                    </a:lnTo>
                    <a:lnTo>
                      <a:pt x="108" y="294"/>
                    </a:lnTo>
                    <a:lnTo>
                      <a:pt x="114" y="300"/>
                    </a:lnTo>
                    <a:lnTo>
                      <a:pt x="114" y="312"/>
                    </a:lnTo>
                    <a:lnTo>
                      <a:pt x="114" y="318"/>
                    </a:lnTo>
                    <a:lnTo>
                      <a:pt x="120" y="318"/>
                    </a:lnTo>
                    <a:lnTo>
                      <a:pt x="120" y="324"/>
                    </a:lnTo>
                    <a:lnTo>
                      <a:pt x="126" y="330"/>
                    </a:lnTo>
                    <a:lnTo>
                      <a:pt x="132" y="336"/>
                    </a:lnTo>
                    <a:lnTo>
                      <a:pt x="132" y="342"/>
                    </a:lnTo>
                    <a:lnTo>
                      <a:pt x="120" y="342"/>
                    </a:lnTo>
                    <a:lnTo>
                      <a:pt x="114" y="348"/>
                    </a:lnTo>
                    <a:lnTo>
                      <a:pt x="114" y="354"/>
                    </a:lnTo>
                    <a:lnTo>
                      <a:pt x="114" y="360"/>
                    </a:lnTo>
                    <a:lnTo>
                      <a:pt x="120" y="360"/>
                    </a:lnTo>
                    <a:lnTo>
                      <a:pt x="126" y="366"/>
                    </a:lnTo>
                    <a:lnTo>
                      <a:pt x="126" y="372"/>
                    </a:lnTo>
                    <a:lnTo>
                      <a:pt x="114" y="378"/>
                    </a:lnTo>
                    <a:lnTo>
                      <a:pt x="108" y="384"/>
                    </a:lnTo>
                    <a:lnTo>
                      <a:pt x="102" y="390"/>
                    </a:lnTo>
                    <a:lnTo>
                      <a:pt x="96" y="390"/>
                    </a:lnTo>
                    <a:lnTo>
                      <a:pt x="96" y="396"/>
                    </a:lnTo>
                    <a:lnTo>
                      <a:pt x="102" y="396"/>
                    </a:lnTo>
                    <a:lnTo>
                      <a:pt x="108" y="402"/>
                    </a:lnTo>
                    <a:lnTo>
                      <a:pt x="102" y="408"/>
                    </a:lnTo>
                    <a:lnTo>
                      <a:pt x="84" y="408"/>
                    </a:lnTo>
                    <a:lnTo>
                      <a:pt x="72" y="414"/>
                    </a:lnTo>
                    <a:lnTo>
                      <a:pt x="48" y="414"/>
                    </a:lnTo>
                    <a:lnTo>
                      <a:pt x="18" y="414"/>
                    </a:lnTo>
                    <a:lnTo>
                      <a:pt x="24" y="420"/>
                    </a:lnTo>
                    <a:lnTo>
                      <a:pt x="24" y="426"/>
                    </a:lnTo>
                    <a:lnTo>
                      <a:pt x="12" y="426"/>
                    </a:lnTo>
                    <a:lnTo>
                      <a:pt x="6" y="432"/>
                    </a:lnTo>
                    <a:lnTo>
                      <a:pt x="0" y="432"/>
                    </a:lnTo>
                    <a:lnTo>
                      <a:pt x="0" y="438"/>
                    </a:lnTo>
                    <a:lnTo>
                      <a:pt x="6" y="438"/>
                    </a:lnTo>
                    <a:lnTo>
                      <a:pt x="12" y="444"/>
                    </a:lnTo>
                    <a:lnTo>
                      <a:pt x="12" y="456"/>
                    </a:lnTo>
                    <a:lnTo>
                      <a:pt x="12" y="462"/>
                    </a:lnTo>
                    <a:lnTo>
                      <a:pt x="18" y="468"/>
                    </a:lnTo>
                    <a:lnTo>
                      <a:pt x="18" y="474"/>
                    </a:lnTo>
                    <a:lnTo>
                      <a:pt x="18" y="480"/>
                    </a:lnTo>
                    <a:lnTo>
                      <a:pt x="18" y="486"/>
                    </a:lnTo>
                    <a:lnTo>
                      <a:pt x="12" y="486"/>
                    </a:lnTo>
                    <a:lnTo>
                      <a:pt x="6" y="492"/>
                    </a:lnTo>
                    <a:lnTo>
                      <a:pt x="6" y="498"/>
                    </a:lnTo>
                    <a:lnTo>
                      <a:pt x="6" y="504"/>
                    </a:lnTo>
                    <a:lnTo>
                      <a:pt x="6" y="516"/>
                    </a:lnTo>
                    <a:lnTo>
                      <a:pt x="6" y="522"/>
                    </a:lnTo>
                    <a:lnTo>
                      <a:pt x="12" y="528"/>
                    </a:lnTo>
                    <a:lnTo>
                      <a:pt x="12" y="534"/>
                    </a:lnTo>
                    <a:lnTo>
                      <a:pt x="24" y="552"/>
                    </a:lnTo>
                    <a:lnTo>
                      <a:pt x="24" y="558"/>
                    </a:lnTo>
                    <a:lnTo>
                      <a:pt x="24" y="564"/>
                    </a:lnTo>
                    <a:lnTo>
                      <a:pt x="30" y="576"/>
                    </a:lnTo>
                    <a:lnTo>
                      <a:pt x="36" y="582"/>
                    </a:lnTo>
                    <a:lnTo>
                      <a:pt x="48" y="576"/>
                    </a:lnTo>
                    <a:lnTo>
                      <a:pt x="54" y="576"/>
                    </a:lnTo>
                    <a:lnTo>
                      <a:pt x="60" y="582"/>
                    </a:lnTo>
                    <a:lnTo>
                      <a:pt x="66" y="582"/>
                    </a:lnTo>
                    <a:lnTo>
                      <a:pt x="78" y="582"/>
                    </a:lnTo>
                    <a:lnTo>
                      <a:pt x="84" y="588"/>
                    </a:lnTo>
                    <a:lnTo>
                      <a:pt x="90" y="594"/>
                    </a:lnTo>
                    <a:lnTo>
                      <a:pt x="96" y="600"/>
                    </a:lnTo>
                    <a:lnTo>
                      <a:pt x="90" y="600"/>
                    </a:lnTo>
                    <a:lnTo>
                      <a:pt x="84" y="600"/>
                    </a:lnTo>
                    <a:lnTo>
                      <a:pt x="84" y="606"/>
                    </a:lnTo>
                    <a:lnTo>
                      <a:pt x="90" y="618"/>
                    </a:lnTo>
                    <a:lnTo>
                      <a:pt x="96" y="630"/>
                    </a:lnTo>
                    <a:lnTo>
                      <a:pt x="96" y="636"/>
                    </a:lnTo>
                    <a:lnTo>
                      <a:pt x="102" y="642"/>
                    </a:lnTo>
                    <a:lnTo>
                      <a:pt x="108" y="648"/>
                    </a:lnTo>
                    <a:lnTo>
                      <a:pt x="108" y="660"/>
                    </a:lnTo>
                    <a:lnTo>
                      <a:pt x="114" y="666"/>
                    </a:lnTo>
                    <a:lnTo>
                      <a:pt x="120" y="672"/>
                    </a:lnTo>
                    <a:lnTo>
                      <a:pt x="126" y="666"/>
                    </a:lnTo>
                    <a:lnTo>
                      <a:pt x="132" y="666"/>
                    </a:lnTo>
                    <a:lnTo>
                      <a:pt x="138" y="666"/>
                    </a:lnTo>
                    <a:lnTo>
                      <a:pt x="144" y="672"/>
                    </a:lnTo>
                    <a:lnTo>
                      <a:pt x="168" y="678"/>
                    </a:lnTo>
                    <a:lnTo>
                      <a:pt x="198" y="678"/>
                    </a:lnTo>
                    <a:lnTo>
                      <a:pt x="198" y="684"/>
                    </a:lnTo>
                    <a:lnTo>
                      <a:pt x="204" y="684"/>
                    </a:lnTo>
                    <a:lnTo>
                      <a:pt x="210" y="684"/>
                    </a:lnTo>
                    <a:lnTo>
                      <a:pt x="216" y="690"/>
                    </a:lnTo>
                    <a:lnTo>
                      <a:pt x="216" y="702"/>
                    </a:lnTo>
                    <a:lnTo>
                      <a:pt x="222" y="702"/>
                    </a:lnTo>
                    <a:lnTo>
                      <a:pt x="228" y="708"/>
                    </a:lnTo>
                    <a:lnTo>
                      <a:pt x="234" y="714"/>
                    </a:lnTo>
                    <a:lnTo>
                      <a:pt x="234" y="720"/>
                    </a:lnTo>
                    <a:lnTo>
                      <a:pt x="228" y="732"/>
                    </a:lnTo>
                    <a:lnTo>
                      <a:pt x="222" y="744"/>
                    </a:lnTo>
                    <a:lnTo>
                      <a:pt x="210" y="744"/>
                    </a:lnTo>
                    <a:lnTo>
                      <a:pt x="210" y="750"/>
                    </a:lnTo>
                    <a:lnTo>
                      <a:pt x="222" y="756"/>
                    </a:lnTo>
                    <a:lnTo>
                      <a:pt x="234" y="762"/>
                    </a:lnTo>
                    <a:lnTo>
                      <a:pt x="234" y="774"/>
                    </a:lnTo>
                    <a:lnTo>
                      <a:pt x="234" y="780"/>
                    </a:lnTo>
                    <a:lnTo>
                      <a:pt x="234" y="786"/>
                    </a:lnTo>
                    <a:lnTo>
                      <a:pt x="234" y="798"/>
                    </a:lnTo>
                    <a:lnTo>
                      <a:pt x="246" y="798"/>
                    </a:lnTo>
                    <a:lnTo>
                      <a:pt x="258" y="798"/>
                    </a:lnTo>
                    <a:lnTo>
                      <a:pt x="264" y="792"/>
                    </a:lnTo>
                    <a:lnTo>
                      <a:pt x="276" y="798"/>
                    </a:lnTo>
                    <a:lnTo>
                      <a:pt x="282" y="798"/>
                    </a:lnTo>
                    <a:lnTo>
                      <a:pt x="288" y="798"/>
                    </a:lnTo>
                    <a:lnTo>
                      <a:pt x="294" y="798"/>
                    </a:lnTo>
                    <a:lnTo>
                      <a:pt x="294" y="804"/>
                    </a:lnTo>
                    <a:lnTo>
                      <a:pt x="294" y="810"/>
                    </a:lnTo>
                    <a:lnTo>
                      <a:pt x="306" y="810"/>
                    </a:lnTo>
                    <a:lnTo>
                      <a:pt x="312" y="816"/>
                    </a:lnTo>
                    <a:lnTo>
                      <a:pt x="324" y="822"/>
                    </a:lnTo>
                    <a:lnTo>
                      <a:pt x="336" y="816"/>
                    </a:lnTo>
                    <a:lnTo>
                      <a:pt x="342" y="816"/>
                    </a:lnTo>
                    <a:lnTo>
                      <a:pt x="354" y="822"/>
                    </a:lnTo>
                    <a:lnTo>
                      <a:pt x="366" y="834"/>
                    </a:lnTo>
                    <a:lnTo>
                      <a:pt x="372" y="840"/>
                    </a:lnTo>
                    <a:lnTo>
                      <a:pt x="378" y="846"/>
                    </a:lnTo>
                    <a:lnTo>
                      <a:pt x="378" y="852"/>
                    </a:lnTo>
                    <a:lnTo>
                      <a:pt x="390" y="846"/>
                    </a:lnTo>
                    <a:lnTo>
                      <a:pt x="396" y="846"/>
                    </a:lnTo>
                    <a:lnTo>
                      <a:pt x="402" y="846"/>
                    </a:lnTo>
                    <a:lnTo>
                      <a:pt x="408" y="852"/>
                    </a:lnTo>
                    <a:lnTo>
                      <a:pt x="414" y="852"/>
                    </a:lnTo>
                    <a:lnTo>
                      <a:pt x="420" y="846"/>
                    </a:lnTo>
                    <a:lnTo>
                      <a:pt x="426" y="852"/>
                    </a:lnTo>
                    <a:lnTo>
                      <a:pt x="426" y="858"/>
                    </a:lnTo>
                    <a:lnTo>
                      <a:pt x="426" y="864"/>
                    </a:lnTo>
                    <a:lnTo>
                      <a:pt x="432" y="858"/>
                    </a:lnTo>
                    <a:lnTo>
                      <a:pt x="438" y="852"/>
                    </a:lnTo>
                    <a:lnTo>
                      <a:pt x="432" y="852"/>
                    </a:lnTo>
                    <a:lnTo>
                      <a:pt x="432" y="846"/>
                    </a:lnTo>
                    <a:lnTo>
                      <a:pt x="438" y="846"/>
                    </a:lnTo>
                    <a:lnTo>
                      <a:pt x="438" y="840"/>
                    </a:lnTo>
                    <a:lnTo>
                      <a:pt x="444" y="834"/>
                    </a:lnTo>
                    <a:lnTo>
                      <a:pt x="450" y="828"/>
                    </a:lnTo>
                    <a:lnTo>
                      <a:pt x="450" y="822"/>
                    </a:lnTo>
                    <a:lnTo>
                      <a:pt x="444" y="822"/>
                    </a:lnTo>
                    <a:lnTo>
                      <a:pt x="438" y="816"/>
                    </a:lnTo>
                    <a:lnTo>
                      <a:pt x="438" y="810"/>
                    </a:lnTo>
                    <a:lnTo>
                      <a:pt x="444" y="804"/>
                    </a:lnTo>
                    <a:lnTo>
                      <a:pt x="444" y="798"/>
                    </a:lnTo>
                    <a:lnTo>
                      <a:pt x="438" y="798"/>
                    </a:lnTo>
                    <a:lnTo>
                      <a:pt x="432" y="798"/>
                    </a:lnTo>
                    <a:lnTo>
                      <a:pt x="432" y="792"/>
                    </a:lnTo>
                    <a:lnTo>
                      <a:pt x="432" y="786"/>
                    </a:lnTo>
                    <a:lnTo>
                      <a:pt x="426" y="780"/>
                    </a:lnTo>
                    <a:lnTo>
                      <a:pt x="420" y="774"/>
                    </a:lnTo>
                    <a:lnTo>
                      <a:pt x="426" y="768"/>
                    </a:lnTo>
                    <a:lnTo>
                      <a:pt x="426" y="762"/>
                    </a:lnTo>
                    <a:lnTo>
                      <a:pt x="420" y="756"/>
                    </a:lnTo>
                    <a:lnTo>
                      <a:pt x="420" y="744"/>
                    </a:lnTo>
                    <a:lnTo>
                      <a:pt x="420" y="738"/>
                    </a:lnTo>
                    <a:lnTo>
                      <a:pt x="420" y="732"/>
                    </a:lnTo>
                    <a:lnTo>
                      <a:pt x="414" y="732"/>
                    </a:lnTo>
                    <a:lnTo>
                      <a:pt x="414" y="726"/>
                    </a:lnTo>
                    <a:lnTo>
                      <a:pt x="414" y="720"/>
                    </a:lnTo>
                    <a:lnTo>
                      <a:pt x="414" y="714"/>
                    </a:lnTo>
                    <a:lnTo>
                      <a:pt x="408" y="708"/>
                    </a:lnTo>
                    <a:lnTo>
                      <a:pt x="414" y="702"/>
                    </a:lnTo>
                    <a:lnTo>
                      <a:pt x="420" y="702"/>
                    </a:lnTo>
                    <a:lnTo>
                      <a:pt x="420" y="696"/>
                    </a:lnTo>
                    <a:lnTo>
                      <a:pt x="420" y="690"/>
                    </a:lnTo>
                    <a:lnTo>
                      <a:pt x="420" y="684"/>
                    </a:lnTo>
                    <a:lnTo>
                      <a:pt x="420" y="678"/>
                    </a:lnTo>
                    <a:lnTo>
                      <a:pt x="414" y="678"/>
                    </a:lnTo>
                    <a:lnTo>
                      <a:pt x="414" y="666"/>
                    </a:lnTo>
                    <a:lnTo>
                      <a:pt x="414" y="660"/>
                    </a:lnTo>
                    <a:lnTo>
                      <a:pt x="408" y="654"/>
                    </a:lnTo>
                    <a:lnTo>
                      <a:pt x="414" y="648"/>
                    </a:lnTo>
                    <a:lnTo>
                      <a:pt x="420" y="642"/>
                    </a:lnTo>
                    <a:lnTo>
                      <a:pt x="420" y="636"/>
                    </a:lnTo>
                    <a:lnTo>
                      <a:pt x="420" y="630"/>
                    </a:lnTo>
                    <a:lnTo>
                      <a:pt x="414" y="624"/>
                    </a:lnTo>
                    <a:lnTo>
                      <a:pt x="420" y="618"/>
                    </a:lnTo>
                    <a:lnTo>
                      <a:pt x="426" y="612"/>
                    </a:lnTo>
                    <a:lnTo>
                      <a:pt x="426" y="606"/>
                    </a:lnTo>
                    <a:lnTo>
                      <a:pt x="438" y="606"/>
                    </a:lnTo>
                    <a:lnTo>
                      <a:pt x="450" y="606"/>
                    </a:lnTo>
                    <a:lnTo>
                      <a:pt x="450" y="600"/>
                    </a:lnTo>
                    <a:lnTo>
                      <a:pt x="462" y="594"/>
                    </a:lnTo>
                    <a:lnTo>
                      <a:pt x="474" y="594"/>
                    </a:lnTo>
                    <a:lnTo>
                      <a:pt x="474" y="588"/>
                    </a:lnTo>
                    <a:lnTo>
                      <a:pt x="480" y="588"/>
                    </a:lnTo>
                    <a:lnTo>
                      <a:pt x="492" y="588"/>
                    </a:lnTo>
                    <a:lnTo>
                      <a:pt x="498" y="588"/>
                    </a:lnTo>
                    <a:lnTo>
                      <a:pt x="510" y="582"/>
                    </a:lnTo>
                    <a:lnTo>
                      <a:pt x="516" y="582"/>
                    </a:lnTo>
                    <a:lnTo>
                      <a:pt x="522" y="582"/>
                    </a:lnTo>
                    <a:lnTo>
                      <a:pt x="534" y="582"/>
                    </a:lnTo>
                    <a:lnTo>
                      <a:pt x="540" y="570"/>
                    </a:lnTo>
                    <a:lnTo>
                      <a:pt x="540" y="564"/>
                    </a:lnTo>
                    <a:lnTo>
                      <a:pt x="546" y="564"/>
                    </a:lnTo>
                    <a:lnTo>
                      <a:pt x="558" y="564"/>
                    </a:lnTo>
                    <a:lnTo>
                      <a:pt x="564" y="570"/>
                    </a:lnTo>
                    <a:lnTo>
                      <a:pt x="570" y="564"/>
                    </a:lnTo>
                    <a:lnTo>
                      <a:pt x="582" y="558"/>
                    </a:lnTo>
                    <a:lnTo>
                      <a:pt x="588" y="558"/>
                    </a:lnTo>
                    <a:lnTo>
                      <a:pt x="594" y="564"/>
                    </a:lnTo>
                    <a:lnTo>
                      <a:pt x="600" y="570"/>
                    </a:lnTo>
                    <a:lnTo>
                      <a:pt x="606" y="564"/>
                    </a:lnTo>
                    <a:lnTo>
                      <a:pt x="612" y="558"/>
                    </a:lnTo>
                    <a:lnTo>
                      <a:pt x="618" y="558"/>
                    </a:lnTo>
                    <a:lnTo>
                      <a:pt x="624" y="558"/>
                    </a:lnTo>
                    <a:lnTo>
                      <a:pt x="630" y="564"/>
                    </a:lnTo>
                    <a:lnTo>
                      <a:pt x="630" y="570"/>
                    </a:lnTo>
                    <a:lnTo>
                      <a:pt x="642" y="558"/>
                    </a:lnTo>
                    <a:lnTo>
                      <a:pt x="660" y="552"/>
                    </a:lnTo>
                    <a:lnTo>
                      <a:pt x="666" y="540"/>
                    </a:lnTo>
                    <a:lnTo>
                      <a:pt x="666" y="534"/>
                    </a:lnTo>
                    <a:lnTo>
                      <a:pt x="666" y="528"/>
                    </a:lnTo>
                    <a:lnTo>
                      <a:pt x="660" y="522"/>
                    </a:lnTo>
                    <a:lnTo>
                      <a:pt x="660" y="516"/>
                    </a:lnTo>
                    <a:lnTo>
                      <a:pt x="660" y="510"/>
                    </a:lnTo>
                    <a:lnTo>
                      <a:pt x="660" y="504"/>
                    </a:lnTo>
                    <a:lnTo>
                      <a:pt x="660" y="498"/>
                    </a:lnTo>
                    <a:lnTo>
                      <a:pt x="654" y="492"/>
                    </a:lnTo>
                    <a:lnTo>
                      <a:pt x="654" y="486"/>
                    </a:lnTo>
                    <a:lnTo>
                      <a:pt x="648" y="480"/>
                    </a:lnTo>
                    <a:lnTo>
                      <a:pt x="654" y="480"/>
                    </a:lnTo>
                    <a:lnTo>
                      <a:pt x="654" y="474"/>
                    </a:lnTo>
                    <a:lnTo>
                      <a:pt x="654" y="468"/>
                    </a:lnTo>
                    <a:lnTo>
                      <a:pt x="648" y="468"/>
                    </a:lnTo>
                    <a:lnTo>
                      <a:pt x="642" y="474"/>
                    </a:lnTo>
                    <a:lnTo>
                      <a:pt x="636" y="474"/>
                    </a:lnTo>
                    <a:lnTo>
                      <a:pt x="630" y="468"/>
                    </a:lnTo>
                    <a:lnTo>
                      <a:pt x="630" y="462"/>
                    </a:lnTo>
                    <a:lnTo>
                      <a:pt x="618" y="462"/>
                    </a:lnTo>
                    <a:lnTo>
                      <a:pt x="612" y="462"/>
                    </a:lnTo>
                    <a:lnTo>
                      <a:pt x="612" y="456"/>
                    </a:lnTo>
                    <a:lnTo>
                      <a:pt x="600" y="450"/>
                    </a:lnTo>
                    <a:lnTo>
                      <a:pt x="594" y="450"/>
                    </a:lnTo>
                    <a:lnTo>
                      <a:pt x="588" y="450"/>
                    </a:lnTo>
                    <a:lnTo>
                      <a:pt x="582" y="450"/>
                    </a:lnTo>
                    <a:lnTo>
                      <a:pt x="582" y="444"/>
                    </a:lnTo>
                    <a:lnTo>
                      <a:pt x="582" y="438"/>
                    </a:lnTo>
                    <a:lnTo>
                      <a:pt x="576" y="438"/>
                    </a:lnTo>
                    <a:lnTo>
                      <a:pt x="570" y="438"/>
                    </a:lnTo>
                    <a:lnTo>
                      <a:pt x="558" y="438"/>
                    </a:lnTo>
                    <a:lnTo>
                      <a:pt x="552" y="432"/>
                    </a:lnTo>
                    <a:lnTo>
                      <a:pt x="546" y="426"/>
                    </a:lnTo>
                    <a:lnTo>
                      <a:pt x="534" y="420"/>
                    </a:lnTo>
                    <a:lnTo>
                      <a:pt x="528" y="420"/>
                    </a:lnTo>
                    <a:lnTo>
                      <a:pt x="522" y="426"/>
                    </a:lnTo>
                    <a:lnTo>
                      <a:pt x="510" y="432"/>
                    </a:lnTo>
                    <a:lnTo>
                      <a:pt x="498" y="426"/>
                    </a:lnTo>
                    <a:lnTo>
                      <a:pt x="492" y="420"/>
                    </a:lnTo>
                    <a:lnTo>
                      <a:pt x="486" y="420"/>
                    </a:lnTo>
                    <a:lnTo>
                      <a:pt x="486" y="414"/>
                    </a:lnTo>
                    <a:lnTo>
                      <a:pt x="480" y="414"/>
                    </a:lnTo>
                    <a:lnTo>
                      <a:pt x="474" y="420"/>
                    </a:lnTo>
                    <a:lnTo>
                      <a:pt x="468" y="414"/>
                    </a:lnTo>
                    <a:lnTo>
                      <a:pt x="456" y="408"/>
                    </a:lnTo>
                    <a:lnTo>
                      <a:pt x="450" y="402"/>
                    </a:lnTo>
                    <a:lnTo>
                      <a:pt x="444" y="396"/>
                    </a:lnTo>
                    <a:lnTo>
                      <a:pt x="444" y="390"/>
                    </a:lnTo>
                    <a:lnTo>
                      <a:pt x="438" y="390"/>
                    </a:lnTo>
                    <a:lnTo>
                      <a:pt x="432" y="384"/>
                    </a:lnTo>
                    <a:lnTo>
                      <a:pt x="426" y="378"/>
                    </a:lnTo>
                    <a:lnTo>
                      <a:pt x="426" y="366"/>
                    </a:lnTo>
                    <a:lnTo>
                      <a:pt x="420" y="360"/>
                    </a:lnTo>
                    <a:lnTo>
                      <a:pt x="420" y="348"/>
                    </a:lnTo>
                    <a:lnTo>
                      <a:pt x="426" y="342"/>
                    </a:lnTo>
                    <a:lnTo>
                      <a:pt x="432" y="336"/>
                    </a:lnTo>
                    <a:lnTo>
                      <a:pt x="432" y="330"/>
                    </a:lnTo>
                    <a:lnTo>
                      <a:pt x="426" y="330"/>
                    </a:lnTo>
                    <a:lnTo>
                      <a:pt x="426" y="324"/>
                    </a:lnTo>
                    <a:lnTo>
                      <a:pt x="426" y="318"/>
                    </a:lnTo>
                    <a:lnTo>
                      <a:pt x="426" y="312"/>
                    </a:lnTo>
                    <a:lnTo>
                      <a:pt x="426" y="300"/>
                    </a:lnTo>
                    <a:lnTo>
                      <a:pt x="432" y="294"/>
                    </a:lnTo>
                    <a:lnTo>
                      <a:pt x="438" y="294"/>
                    </a:lnTo>
                    <a:lnTo>
                      <a:pt x="438" y="282"/>
                    </a:lnTo>
                    <a:lnTo>
                      <a:pt x="432" y="276"/>
                    </a:lnTo>
                    <a:lnTo>
                      <a:pt x="438" y="270"/>
                    </a:lnTo>
                    <a:lnTo>
                      <a:pt x="438" y="264"/>
                    </a:lnTo>
                    <a:lnTo>
                      <a:pt x="432" y="258"/>
                    </a:lnTo>
                    <a:lnTo>
                      <a:pt x="432" y="252"/>
                    </a:lnTo>
                    <a:lnTo>
                      <a:pt x="438" y="246"/>
                    </a:lnTo>
                    <a:lnTo>
                      <a:pt x="438" y="240"/>
                    </a:lnTo>
                    <a:lnTo>
                      <a:pt x="438" y="228"/>
                    </a:lnTo>
                    <a:lnTo>
                      <a:pt x="438" y="222"/>
                    </a:lnTo>
                    <a:lnTo>
                      <a:pt x="432" y="222"/>
                    </a:lnTo>
                    <a:lnTo>
                      <a:pt x="426" y="228"/>
                    </a:lnTo>
                    <a:lnTo>
                      <a:pt x="426" y="222"/>
                    </a:lnTo>
                    <a:lnTo>
                      <a:pt x="426" y="216"/>
                    </a:lnTo>
                    <a:lnTo>
                      <a:pt x="420" y="210"/>
                    </a:lnTo>
                    <a:lnTo>
                      <a:pt x="414" y="216"/>
                    </a:lnTo>
                    <a:lnTo>
                      <a:pt x="414" y="222"/>
                    </a:lnTo>
                    <a:lnTo>
                      <a:pt x="408" y="222"/>
                    </a:lnTo>
                    <a:lnTo>
                      <a:pt x="402" y="222"/>
                    </a:lnTo>
                    <a:lnTo>
                      <a:pt x="402" y="216"/>
                    </a:lnTo>
                    <a:lnTo>
                      <a:pt x="396" y="210"/>
                    </a:lnTo>
                    <a:lnTo>
                      <a:pt x="396" y="204"/>
                    </a:lnTo>
                    <a:lnTo>
                      <a:pt x="402" y="198"/>
                    </a:lnTo>
                    <a:lnTo>
                      <a:pt x="402" y="192"/>
                    </a:lnTo>
                    <a:lnTo>
                      <a:pt x="402" y="186"/>
                    </a:lnTo>
                    <a:lnTo>
                      <a:pt x="402" y="180"/>
                    </a:lnTo>
                    <a:lnTo>
                      <a:pt x="402" y="174"/>
                    </a:lnTo>
                    <a:lnTo>
                      <a:pt x="408" y="174"/>
                    </a:lnTo>
                    <a:lnTo>
                      <a:pt x="414" y="174"/>
                    </a:lnTo>
                    <a:lnTo>
                      <a:pt x="414" y="168"/>
                    </a:lnTo>
                    <a:lnTo>
                      <a:pt x="420" y="162"/>
                    </a:lnTo>
                    <a:lnTo>
                      <a:pt x="420" y="156"/>
                    </a:lnTo>
                    <a:lnTo>
                      <a:pt x="420" y="150"/>
                    </a:lnTo>
                    <a:lnTo>
                      <a:pt x="414" y="150"/>
                    </a:lnTo>
                    <a:lnTo>
                      <a:pt x="414" y="144"/>
                    </a:lnTo>
                    <a:lnTo>
                      <a:pt x="414" y="138"/>
                    </a:lnTo>
                    <a:lnTo>
                      <a:pt x="408" y="126"/>
                    </a:lnTo>
                    <a:lnTo>
                      <a:pt x="408" y="114"/>
                    </a:lnTo>
                    <a:lnTo>
                      <a:pt x="414" y="108"/>
                    </a:lnTo>
                    <a:lnTo>
                      <a:pt x="420" y="102"/>
                    </a:lnTo>
                    <a:lnTo>
                      <a:pt x="420" y="90"/>
                    </a:lnTo>
                    <a:lnTo>
                      <a:pt x="408" y="72"/>
                    </a:lnTo>
                    <a:lnTo>
                      <a:pt x="402" y="72"/>
                    </a:lnTo>
                    <a:lnTo>
                      <a:pt x="396" y="72"/>
                    </a:lnTo>
                    <a:lnTo>
                      <a:pt x="390" y="72"/>
                    </a:lnTo>
                    <a:lnTo>
                      <a:pt x="390" y="66"/>
                    </a:lnTo>
                    <a:lnTo>
                      <a:pt x="384" y="66"/>
                    </a:lnTo>
                    <a:lnTo>
                      <a:pt x="378" y="66"/>
                    </a:lnTo>
                    <a:lnTo>
                      <a:pt x="372" y="66"/>
                    </a:lnTo>
                    <a:lnTo>
                      <a:pt x="366" y="60"/>
                    </a:lnTo>
                    <a:lnTo>
                      <a:pt x="360" y="66"/>
                    </a:lnTo>
                    <a:lnTo>
                      <a:pt x="348" y="66"/>
                    </a:lnTo>
                    <a:lnTo>
                      <a:pt x="342" y="66"/>
                    </a:lnTo>
                    <a:lnTo>
                      <a:pt x="336" y="60"/>
                    </a:lnTo>
                    <a:lnTo>
                      <a:pt x="324" y="60"/>
                    </a:lnTo>
                    <a:lnTo>
                      <a:pt x="312" y="54"/>
                    </a:lnTo>
                    <a:lnTo>
                      <a:pt x="312" y="48"/>
                    </a:lnTo>
                    <a:lnTo>
                      <a:pt x="318" y="48"/>
                    </a:lnTo>
                    <a:lnTo>
                      <a:pt x="318" y="42"/>
                    </a:lnTo>
                    <a:lnTo>
                      <a:pt x="312" y="36"/>
                    </a:lnTo>
                    <a:lnTo>
                      <a:pt x="306" y="36"/>
                    </a:lnTo>
                    <a:lnTo>
                      <a:pt x="300" y="30"/>
                    </a:lnTo>
                    <a:lnTo>
                      <a:pt x="300" y="24"/>
                    </a:lnTo>
                    <a:lnTo>
                      <a:pt x="294" y="24"/>
                    </a:lnTo>
                    <a:lnTo>
                      <a:pt x="282" y="24"/>
                    </a:lnTo>
                    <a:lnTo>
                      <a:pt x="282" y="30"/>
                    </a:lnTo>
                    <a:lnTo>
                      <a:pt x="276" y="24"/>
                    </a:lnTo>
                    <a:lnTo>
                      <a:pt x="270" y="18"/>
                    </a:lnTo>
                    <a:lnTo>
                      <a:pt x="264" y="18"/>
                    </a:lnTo>
                    <a:lnTo>
                      <a:pt x="264" y="12"/>
                    </a:lnTo>
                    <a:lnTo>
                      <a:pt x="264" y="6"/>
                    </a:lnTo>
                    <a:lnTo>
                      <a:pt x="264" y="0"/>
                    </a:lnTo>
                    <a:lnTo>
                      <a:pt x="252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31" name="Freeform 128"/>
              <p:cNvSpPr>
                <a:spLocks/>
              </p:cNvSpPr>
              <p:nvPr/>
            </p:nvSpPr>
            <p:spPr bwMode="auto">
              <a:xfrm>
                <a:off x="504" y="1824"/>
                <a:ext cx="648" cy="924"/>
              </a:xfrm>
              <a:custGeom>
                <a:avLst/>
                <a:gdLst>
                  <a:gd name="T0" fmla="*/ 420 w 648"/>
                  <a:gd name="T1" fmla="*/ 30 h 924"/>
                  <a:gd name="T2" fmla="*/ 390 w 648"/>
                  <a:gd name="T3" fmla="*/ 78 h 924"/>
                  <a:gd name="T4" fmla="*/ 354 w 648"/>
                  <a:gd name="T5" fmla="*/ 60 h 924"/>
                  <a:gd name="T6" fmla="*/ 318 w 648"/>
                  <a:gd name="T7" fmla="*/ 84 h 924"/>
                  <a:gd name="T8" fmla="*/ 276 w 648"/>
                  <a:gd name="T9" fmla="*/ 102 h 924"/>
                  <a:gd name="T10" fmla="*/ 222 w 648"/>
                  <a:gd name="T11" fmla="*/ 150 h 924"/>
                  <a:gd name="T12" fmla="*/ 264 w 648"/>
                  <a:gd name="T13" fmla="*/ 192 h 924"/>
                  <a:gd name="T14" fmla="*/ 216 w 648"/>
                  <a:gd name="T15" fmla="*/ 216 h 924"/>
                  <a:gd name="T16" fmla="*/ 210 w 648"/>
                  <a:gd name="T17" fmla="*/ 252 h 924"/>
                  <a:gd name="T18" fmla="*/ 174 w 648"/>
                  <a:gd name="T19" fmla="*/ 300 h 924"/>
                  <a:gd name="T20" fmla="*/ 132 w 648"/>
                  <a:gd name="T21" fmla="*/ 312 h 924"/>
                  <a:gd name="T22" fmla="*/ 108 w 648"/>
                  <a:gd name="T23" fmla="*/ 372 h 924"/>
                  <a:gd name="T24" fmla="*/ 102 w 648"/>
                  <a:gd name="T25" fmla="*/ 426 h 924"/>
                  <a:gd name="T26" fmla="*/ 60 w 648"/>
                  <a:gd name="T27" fmla="*/ 474 h 924"/>
                  <a:gd name="T28" fmla="*/ 84 w 648"/>
                  <a:gd name="T29" fmla="*/ 534 h 924"/>
                  <a:gd name="T30" fmla="*/ 66 w 648"/>
                  <a:gd name="T31" fmla="*/ 558 h 924"/>
                  <a:gd name="T32" fmla="*/ 30 w 648"/>
                  <a:gd name="T33" fmla="*/ 600 h 924"/>
                  <a:gd name="T34" fmla="*/ 12 w 648"/>
                  <a:gd name="T35" fmla="*/ 630 h 924"/>
                  <a:gd name="T36" fmla="*/ 24 w 648"/>
                  <a:gd name="T37" fmla="*/ 666 h 924"/>
                  <a:gd name="T38" fmla="*/ 138 w 648"/>
                  <a:gd name="T39" fmla="*/ 678 h 924"/>
                  <a:gd name="T40" fmla="*/ 144 w 648"/>
                  <a:gd name="T41" fmla="*/ 720 h 924"/>
                  <a:gd name="T42" fmla="*/ 162 w 648"/>
                  <a:gd name="T43" fmla="*/ 762 h 924"/>
                  <a:gd name="T44" fmla="*/ 150 w 648"/>
                  <a:gd name="T45" fmla="*/ 792 h 924"/>
                  <a:gd name="T46" fmla="*/ 168 w 648"/>
                  <a:gd name="T47" fmla="*/ 840 h 924"/>
                  <a:gd name="T48" fmla="*/ 210 w 648"/>
                  <a:gd name="T49" fmla="*/ 864 h 924"/>
                  <a:gd name="T50" fmla="*/ 234 w 648"/>
                  <a:gd name="T51" fmla="*/ 840 h 924"/>
                  <a:gd name="T52" fmla="*/ 288 w 648"/>
                  <a:gd name="T53" fmla="*/ 876 h 924"/>
                  <a:gd name="T54" fmla="*/ 270 w 648"/>
                  <a:gd name="T55" fmla="*/ 900 h 924"/>
                  <a:gd name="T56" fmla="*/ 300 w 648"/>
                  <a:gd name="T57" fmla="*/ 894 h 924"/>
                  <a:gd name="T58" fmla="*/ 336 w 648"/>
                  <a:gd name="T59" fmla="*/ 870 h 924"/>
                  <a:gd name="T60" fmla="*/ 336 w 648"/>
                  <a:gd name="T61" fmla="*/ 834 h 924"/>
                  <a:gd name="T62" fmla="*/ 348 w 648"/>
                  <a:gd name="T63" fmla="*/ 798 h 924"/>
                  <a:gd name="T64" fmla="*/ 342 w 648"/>
                  <a:gd name="T65" fmla="*/ 756 h 924"/>
                  <a:gd name="T66" fmla="*/ 330 w 648"/>
                  <a:gd name="T67" fmla="*/ 720 h 924"/>
                  <a:gd name="T68" fmla="*/ 318 w 648"/>
                  <a:gd name="T69" fmla="*/ 648 h 924"/>
                  <a:gd name="T70" fmla="*/ 366 w 648"/>
                  <a:gd name="T71" fmla="*/ 630 h 924"/>
                  <a:gd name="T72" fmla="*/ 426 w 648"/>
                  <a:gd name="T73" fmla="*/ 636 h 924"/>
                  <a:gd name="T74" fmla="*/ 456 w 648"/>
                  <a:gd name="T75" fmla="*/ 594 h 924"/>
                  <a:gd name="T76" fmla="*/ 492 w 648"/>
                  <a:gd name="T77" fmla="*/ 576 h 924"/>
                  <a:gd name="T78" fmla="*/ 516 w 648"/>
                  <a:gd name="T79" fmla="*/ 522 h 924"/>
                  <a:gd name="T80" fmla="*/ 546 w 648"/>
                  <a:gd name="T81" fmla="*/ 510 h 924"/>
                  <a:gd name="T82" fmla="*/ 594 w 648"/>
                  <a:gd name="T83" fmla="*/ 474 h 924"/>
                  <a:gd name="T84" fmla="*/ 606 w 648"/>
                  <a:gd name="T85" fmla="*/ 420 h 924"/>
                  <a:gd name="T86" fmla="*/ 576 w 648"/>
                  <a:gd name="T87" fmla="*/ 414 h 924"/>
                  <a:gd name="T88" fmla="*/ 570 w 648"/>
                  <a:gd name="T89" fmla="*/ 366 h 924"/>
                  <a:gd name="T90" fmla="*/ 594 w 648"/>
                  <a:gd name="T91" fmla="*/ 330 h 924"/>
                  <a:gd name="T92" fmla="*/ 600 w 648"/>
                  <a:gd name="T93" fmla="*/ 282 h 924"/>
                  <a:gd name="T94" fmla="*/ 630 w 648"/>
                  <a:gd name="T95" fmla="*/ 270 h 924"/>
                  <a:gd name="T96" fmla="*/ 630 w 648"/>
                  <a:gd name="T97" fmla="*/ 222 h 924"/>
                  <a:gd name="T98" fmla="*/ 642 w 648"/>
                  <a:gd name="T99" fmla="*/ 222 h 924"/>
                  <a:gd name="T100" fmla="*/ 606 w 648"/>
                  <a:gd name="T101" fmla="*/ 174 h 924"/>
                  <a:gd name="T102" fmla="*/ 570 w 648"/>
                  <a:gd name="T103" fmla="*/ 108 h 924"/>
                  <a:gd name="T104" fmla="*/ 546 w 648"/>
                  <a:gd name="T105" fmla="*/ 102 h 924"/>
                  <a:gd name="T106" fmla="*/ 510 w 648"/>
                  <a:gd name="T107" fmla="*/ 138 h 924"/>
                  <a:gd name="T108" fmla="*/ 486 w 648"/>
                  <a:gd name="T109" fmla="*/ 102 h 924"/>
                  <a:gd name="T110" fmla="*/ 492 w 648"/>
                  <a:gd name="T111" fmla="*/ 42 h 924"/>
                  <a:gd name="T112" fmla="*/ 498 w 648"/>
                  <a:gd name="T113" fmla="*/ 18 h 924"/>
                  <a:gd name="T114" fmla="*/ 444 w 648"/>
                  <a:gd name="T115" fmla="*/ 0 h 92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48"/>
                  <a:gd name="T175" fmla="*/ 0 h 924"/>
                  <a:gd name="T176" fmla="*/ 648 w 648"/>
                  <a:gd name="T177" fmla="*/ 924 h 924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48" h="924">
                    <a:moveTo>
                      <a:pt x="444" y="0"/>
                    </a:moveTo>
                    <a:lnTo>
                      <a:pt x="444" y="6"/>
                    </a:lnTo>
                    <a:lnTo>
                      <a:pt x="432" y="6"/>
                    </a:lnTo>
                    <a:lnTo>
                      <a:pt x="426" y="12"/>
                    </a:lnTo>
                    <a:lnTo>
                      <a:pt x="420" y="18"/>
                    </a:lnTo>
                    <a:lnTo>
                      <a:pt x="426" y="18"/>
                    </a:lnTo>
                    <a:lnTo>
                      <a:pt x="426" y="24"/>
                    </a:lnTo>
                    <a:lnTo>
                      <a:pt x="426" y="30"/>
                    </a:lnTo>
                    <a:lnTo>
                      <a:pt x="420" y="30"/>
                    </a:lnTo>
                    <a:lnTo>
                      <a:pt x="414" y="36"/>
                    </a:lnTo>
                    <a:lnTo>
                      <a:pt x="414" y="42"/>
                    </a:lnTo>
                    <a:lnTo>
                      <a:pt x="408" y="42"/>
                    </a:lnTo>
                    <a:lnTo>
                      <a:pt x="408" y="48"/>
                    </a:lnTo>
                    <a:lnTo>
                      <a:pt x="402" y="54"/>
                    </a:lnTo>
                    <a:lnTo>
                      <a:pt x="390" y="60"/>
                    </a:lnTo>
                    <a:lnTo>
                      <a:pt x="390" y="66"/>
                    </a:lnTo>
                    <a:lnTo>
                      <a:pt x="390" y="72"/>
                    </a:lnTo>
                    <a:lnTo>
                      <a:pt x="390" y="78"/>
                    </a:lnTo>
                    <a:lnTo>
                      <a:pt x="384" y="78"/>
                    </a:lnTo>
                    <a:lnTo>
                      <a:pt x="384" y="72"/>
                    </a:lnTo>
                    <a:lnTo>
                      <a:pt x="378" y="78"/>
                    </a:lnTo>
                    <a:lnTo>
                      <a:pt x="366" y="84"/>
                    </a:lnTo>
                    <a:lnTo>
                      <a:pt x="360" y="78"/>
                    </a:lnTo>
                    <a:lnTo>
                      <a:pt x="354" y="78"/>
                    </a:lnTo>
                    <a:lnTo>
                      <a:pt x="354" y="72"/>
                    </a:lnTo>
                    <a:lnTo>
                      <a:pt x="360" y="66"/>
                    </a:lnTo>
                    <a:lnTo>
                      <a:pt x="354" y="60"/>
                    </a:lnTo>
                    <a:lnTo>
                      <a:pt x="348" y="54"/>
                    </a:lnTo>
                    <a:lnTo>
                      <a:pt x="336" y="54"/>
                    </a:lnTo>
                    <a:lnTo>
                      <a:pt x="324" y="54"/>
                    </a:lnTo>
                    <a:lnTo>
                      <a:pt x="312" y="60"/>
                    </a:lnTo>
                    <a:lnTo>
                      <a:pt x="306" y="60"/>
                    </a:lnTo>
                    <a:lnTo>
                      <a:pt x="306" y="66"/>
                    </a:lnTo>
                    <a:lnTo>
                      <a:pt x="312" y="78"/>
                    </a:lnTo>
                    <a:lnTo>
                      <a:pt x="318" y="84"/>
                    </a:lnTo>
                    <a:lnTo>
                      <a:pt x="318" y="90"/>
                    </a:lnTo>
                    <a:lnTo>
                      <a:pt x="318" y="96"/>
                    </a:lnTo>
                    <a:lnTo>
                      <a:pt x="312" y="102"/>
                    </a:lnTo>
                    <a:lnTo>
                      <a:pt x="306" y="102"/>
                    </a:lnTo>
                    <a:lnTo>
                      <a:pt x="300" y="102"/>
                    </a:lnTo>
                    <a:lnTo>
                      <a:pt x="288" y="102"/>
                    </a:lnTo>
                    <a:lnTo>
                      <a:pt x="282" y="102"/>
                    </a:lnTo>
                    <a:lnTo>
                      <a:pt x="276" y="102"/>
                    </a:lnTo>
                    <a:lnTo>
                      <a:pt x="270" y="102"/>
                    </a:lnTo>
                    <a:lnTo>
                      <a:pt x="264" y="108"/>
                    </a:lnTo>
                    <a:lnTo>
                      <a:pt x="258" y="108"/>
                    </a:lnTo>
                    <a:lnTo>
                      <a:pt x="246" y="114"/>
                    </a:lnTo>
                    <a:lnTo>
                      <a:pt x="234" y="126"/>
                    </a:lnTo>
                    <a:lnTo>
                      <a:pt x="222" y="132"/>
                    </a:lnTo>
                    <a:lnTo>
                      <a:pt x="216" y="144"/>
                    </a:lnTo>
                    <a:lnTo>
                      <a:pt x="222" y="150"/>
                    </a:lnTo>
                    <a:lnTo>
                      <a:pt x="228" y="156"/>
                    </a:lnTo>
                    <a:lnTo>
                      <a:pt x="240" y="156"/>
                    </a:lnTo>
                    <a:lnTo>
                      <a:pt x="252" y="150"/>
                    </a:lnTo>
                    <a:lnTo>
                      <a:pt x="258" y="150"/>
                    </a:lnTo>
                    <a:lnTo>
                      <a:pt x="264" y="150"/>
                    </a:lnTo>
                    <a:lnTo>
                      <a:pt x="264" y="162"/>
                    </a:lnTo>
                    <a:lnTo>
                      <a:pt x="264" y="174"/>
                    </a:lnTo>
                    <a:lnTo>
                      <a:pt x="264" y="186"/>
                    </a:lnTo>
                    <a:lnTo>
                      <a:pt x="264" y="192"/>
                    </a:lnTo>
                    <a:lnTo>
                      <a:pt x="258" y="198"/>
                    </a:lnTo>
                    <a:lnTo>
                      <a:pt x="252" y="204"/>
                    </a:lnTo>
                    <a:lnTo>
                      <a:pt x="252" y="210"/>
                    </a:lnTo>
                    <a:lnTo>
                      <a:pt x="258" y="216"/>
                    </a:lnTo>
                    <a:lnTo>
                      <a:pt x="252" y="222"/>
                    </a:lnTo>
                    <a:lnTo>
                      <a:pt x="240" y="222"/>
                    </a:lnTo>
                    <a:lnTo>
                      <a:pt x="228" y="222"/>
                    </a:lnTo>
                    <a:lnTo>
                      <a:pt x="216" y="216"/>
                    </a:lnTo>
                    <a:lnTo>
                      <a:pt x="216" y="222"/>
                    </a:lnTo>
                    <a:lnTo>
                      <a:pt x="210" y="222"/>
                    </a:lnTo>
                    <a:lnTo>
                      <a:pt x="204" y="222"/>
                    </a:lnTo>
                    <a:lnTo>
                      <a:pt x="204" y="228"/>
                    </a:lnTo>
                    <a:lnTo>
                      <a:pt x="204" y="234"/>
                    </a:lnTo>
                    <a:lnTo>
                      <a:pt x="210" y="234"/>
                    </a:lnTo>
                    <a:lnTo>
                      <a:pt x="204" y="240"/>
                    </a:lnTo>
                    <a:lnTo>
                      <a:pt x="204" y="246"/>
                    </a:lnTo>
                    <a:lnTo>
                      <a:pt x="210" y="252"/>
                    </a:lnTo>
                    <a:lnTo>
                      <a:pt x="204" y="258"/>
                    </a:lnTo>
                    <a:lnTo>
                      <a:pt x="198" y="258"/>
                    </a:lnTo>
                    <a:lnTo>
                      <a:pt x="192" y="264"/>
                    </a:lnTo>
                    <a:lnTo>
                      <a:pt x="192" y="270"/>
                    </a:lnTo>
                    <a:lnTo>
                      <a:pt x="186" y="276"/>
                    </a:lnTo>
                    <a:lnTo>
                      <a:pt x="186" y="282"/>
                    </a:lnTo>
                    <a:lnTo>
                      <a:pt x="186" y="288"/>
                    </a:lnTo>
                    <a:lnTo>
                      <a:pt x="180" y="294"/>
                    </a:lnTo>
                    <a:lnTo>
                      <a:pt x="174" y="300"/>
                    </a:lnTo>
                    <a:lnTo>
                      <a:pt x="168" y="306"/>
                    </a:lnTo>
                    <a:lnTo>
                      <a:pt x="168" y="312"/>
                    </a:lnTo>
                    <a:lnTo>
                      <a:pt x="162" y="318"/>
                    </a:lnTo>
                    <a:lnTo>
                      <a:pt x="150" y="312"/>
                    </a:lnTo>
                    <a:lnTo>
                      <a:pt x="144" y="312"/>
                    </a:lnTo>
                    <a:lnTo>
                      <a:pt x="138" y="306"/>
                    </a:lnTo>
                    <a:lnTo>
                      <a:pt x="132" y="312"/>
                    </a:lnTo>
                    <a:lnTo>
                      <a:pt x="120" y="324"/>
                    </a:lnTo>
                    <a:lnTo>
                      <a:pt x="114" y="330"/>
                    </a:lnTo>
                    <a:lnTo>
                      <a:pt x="108" y="336"/>
                    </a:lnTo>
                    <a:lnTo>
                      <a:pt x="102" y="342"/>
                    </a:lnTo>
                    <a:lnTo>
                      <a:pt x="102" y="348"/>
                    </a:lnTo>
                    <a:lnTo>
                      <a:pt x="102" y="354"/>
                    </a:lnTo>
                    <a:lnTo>
                      <a:pt x="108" y="360"/>
                    </a:lnTo>
                    <a:lnTo>
                      <a:pt x="108" y="366"/>
                    </a:lnTo>
                    <a:lnTo>
                      <a:pt x="108" y="372"/>
                    </a:lnTo>
                    <a:lnTo>
                      <a:pt x="102" y="378"/>
                    </a:lnTo>
                    <a:lnTo>
                      <a:pt x="96" y="384"/>
                    </a:lnTo>
                    <a:lnTo>
                      <a:pt x="96" y="390"/>
                    </a:lnTo>
                    <a:lnTo>
                      <a:pt x="96" y="396"/>
                    </a:lnTo>
                    <a:lnTo>
                      <a:pt x="96" y="408"/>
                    </a:lnTo>
                    <a:lnTo>
                      <a:pt x="102" y="414"/>
                    </a:lnTo>
                    <a:lnTo>
                      <a:pt x="102" y="420"/>
                    </a:lnTo>
                    <a:lnTo>
                      <a:pt x="102" y="426"/>
                    </a:lnTo>
                    <a:lnTo>
                      <a:pt x="96" y="438"/>
                    </a:lnTo>
                    <a:lnTo>
                      <a:pt x="90" y="444"/>
                    </a:lnTo>
                    <a:lnTo>
                      <a:pt x="78" y="444"/>
                    </a:lnTo>
                    <a:lnTo>
                      <a:pt x="72" y="438"/>
                    </a:lnTo>
                    <a:lnTo>
                      <a:pt x="66" y="444"/>
                    </a:lnTo>
                    <a:lnTo>
                      <a:pt x="60" y="456"/>
                    </a:lnTo>
                    <a:lnTo>
                      <a:pt x="60" y="462"/>
                    </a:lnTo>
                    <a:lnTo>
                      <a:pt x="60" y="468"/>
                    </a:lnTo>
                    <a:lnTo>
                      <a:pt x="60" y="474"/>
                    </a:lnTo>
                    <a:lnTo>
                      <a:pt x="66" y="474"/>
                    </a:lnTo>
                    <a:lnTo>
                      <a:pt x="60" y="480"/>
                    </a:lnTo>
                    <a:lnTo>
                      <a:pt x="54" y="492"/>
                    </a:lnTo>
                    <a:lnTo>
                      <a:pt x="60" y="498"/>
                    </a:lnTo>
                    <a:lnTo>
                      <a:pt x="72" y="510"/>
                    </a:lnTo>
                    <a:lnTo>
                      <a:pt x="78" y="516"/>
                    </a:lnTo>
                    <a:lnTo>
                      <a:pt x="78" y="528"/>
                    </a:lnTo>
                    <a:lnTo>
                      <a:pt x="84" y="534"/>
                    </a:lnTo>
                    <a:lnTo>
                      <a:pt x="90" y="534"/>
                    </a:lnTo>
                    <a:lnTo>
                      <a:pt x="90" y="546"/>
                    </a:lnTo>
                    <a:lnTo>
                      <a:pt x="90" y="552"/>
                    </a:lnTo>
                    <a:lnTo>
                      <a:pt x="90" y="558"/>
                    </a:lnTo>
                    <a:lnTo>
                      <a:pt x="84" y="558"/>
                    </a:lnTo>
                    <a:lnTo>
                      <a:pt x="78" y="558"/>
                    </a:lnTo>
                    <a:lnTo>
                      <a:pt x="72" y="552"/>
                    </a:lnTo>
                    <a:lnTo>
                      <a:pt x="66" y="558"/>
                    </a:lnTo>
                    <a:lnTo>
                      <a:pt x="66" y="564"/>
                    </a:lnTo>
                    <a:lnTo>
                      <a:pt x="72" y="570"/>
                    </a:lnTo>
                    <a:lnTo>
                      <a:pt x="60" y="576"/>
                    </a:lnTo>
                    <a:lnTo>
                      <a:pt x="42" y="576"/>
                    </a:lnTo>
                    <a:lnTo>
                      <a:pt x="36" y="582"/>
                    </a:lnTo>
                    <a:lnTo>
                      <a:pt x="30" y="588"/>
                    </a:lnTo>
                    <a:lnTo>
                      <a:pt x="24" y="594"/>
                    </a:lnTo>
                    <a:lnTo>
                      <a:pt x="30" y="600"/>
                    </a:lnTo>
                    <a:lnTo>
                      <a:pt x="36" y="612"/>
                    </a:lnTo>
                    <a:lnTo>
                      <a:pt x="36" y="618"/>
                    </a:lnTo>
                    <a:lnTo>
                      <a:pt x="24" y="612"/>
                    </a:lnTo>
                    <a:lnTo>
                      <a:pt x="18" y="612"/>
                    </a:lnTo>
                    <a:lnTo>
                      <a:pt x="18" y="618"/>
                    </a:lnTo>
                    <a:lnTo>
                      <a:pt x="12" y="624"/>
                    </a:lnTo>
                    <a:lnTo>
                      <a:pt x="12" y="630"/>
                    </a:lnTo>
                    <a:lnTo>
                      <a:pt x="6" y="636"/>
                    </a:lnTo>
                    <a:lnTo>
                      <a:pt x="0" y="636"/>
                    </a:lnTo>
                    <a:lnTo>
                      <a:pt x="0" y="642"/>
                    </a:lnTo>
                    <a:lnTo>
                      <a:pt x="6" y="648"/>
                    </a:lnTo>
                    <a:lnTo>
                      <a:pt x="12" y="654"/>
                    </a:lnTo>
                    <a:lnTo>
                      <a:pt x="18" y="660"/>
                    </a:lnTo>
                    <a:lnTo>
                      <a:pt x="24" y="660"/>
                    </a:lnTo>
                    <a:lnTo>
                      <a:pt x="24" y="666"/>
                    </a:lnTo>
                    <a:lnTo>
                      <a:pt x="24" y="672"/>
                    </a:lnTo>
                    <a:lnTo>
                      <a:pt x="36" y="678"/>
                    </a:lnTo>
                    <a:lnTo>
                      <a:pt x="72" y="666"/>
                    </a:lnTo>
                    <a:lnTo>
                      <a:pt x="108" y="654"/>
                    </a:lnTo>
                    <a:lnTo>
                      <a:pt x="120" y="654"/>
                    </a:lnTo>
                    <a:lnTo>
                      <a:pt x="126" y="660"/>
                    </a:lnTo>
                    <a:lnTo>
                      <a:pt x="132" y="666"/>
                    </a:lnTo>
                    <a:lnTo>
                      <a:pt x="138" y="672"/>
                    </a:lnTo>
                    <a:lnTo>
                      <a:pt x="138" y="678"/>
                    </a:lnTo>
                    <a:lnTo>
                      <a:pt x="144" y="678"/>
                    </a:lnTo>
                    <a:lnTo>
                      <a:pt x="144" y="684"/>
                    </a:lnTo>
                    <a:lnTo>
                      <a:pt x="144" y="690"/>
                    </a:lnTo>
                    <a:lnTo>
                      <a:pt x="144" y="696"/>
                    </a:lnTo>
                    <a:lnTo>
                      <a:pt x="150" y="702"/>
                    </a:lnTo>
                    <a:lnTo>
                      <a:pt x="144" y="708"/>
                    </a:lnTo>
                    <a:lnTo>
                      <a:pt x="144" y="714"/>
                    </a:lnTo>
                    <a:lnTo>
                      <a:pt x="144" y="720"/>
                    </a:lnTo>
                    <a:lnTo>
                      <a:pt x="150" y="726"/>
                    </a:lnTo>
                    <a:lnTo>
                      <a:pt x="156" y="726"/>
                    </a:lnTo>
                    <a:lnTo>
                      <a:pt x="156" y="732"/>
                    </a:lnTo>
                    <a:lnTo>
                      <a:pt x="156" y="738"/>
                    </a:lnTo>
                    <a:lnTo>
                      <a:pt x="156" y="744"/>
                    </a:lnTo>
                    <a:lnTo>
                      <a:pt x="156" y="750"/>
                    </a:lnTo>
                    <a:lnTo>
                      <a:pt x="162" y="750"/>
                    </a:lnTo>
                    <a:lnTo>
                      <a:pt x="162" y="756"/>
                    </a:lnTo>
                    <a:lnTo>
                      <a:pt x="162" y="762"/>
                    </a:lnTo>
                    <a:lnTo>
                      <a:pt x="168" y="762"/>
                    </a:lnTo>
                    <a:lnTo>
                      <a:pt x="174" y="768"/>
                    </a:lnTo>
                    <a:lnTo>
                      <a:pt x="180" y="768"/>
                    </a:lnTo>
                    <a:lnTo>
                      <a:pt x="174" y="774"/>
                    </a:lnTo>
                    <a:lnTo>
                      <a:pt x="168" y="780"/>
                    </a:lnTo>
                    <a:lnTo>
                      <a:pt x="168" y="786"/>
                    </a:lnTo>
                    <a:lnTo>
                      <a:pt x="156" y="786"/>
                    </a:lnTo>
                    <a:lnTo>
                      <a:pt x="150" y="792"/>
                    </a:lnTo>
                    <a:lnTo>
                      <a:pt x="144" y="792"/>
                    </a:lnTo>
                    <a:lnTo>
                      <a:pt x="144" y="798"/>
                    </a:lnTo>
                    <a:lnTo>
                      <a:pt x="150" y="810"/>
                    </a:lnTo>
                    <a:lnTo>
                      <a:pt x="156" y="822"/>
                    </a:lnTo>
                    <a:lnTo>
                      <a:pt x="156" y="828"/>
                    </a:lnTo>
                    <a:lnTo>
                      <a:pt x="162" y="834"/>
                    </a:lnTo>
                    <a:lnTo>
                      <a:pt x="162" y="840"/>
                    </a:lnTo>
                    <a:lnTo>
                      <a:pt x="168" y="840"/>
                    </a:lnTo>
                    <a:lnTo>
                      <a:pt x="168" y="834"/>
                    </a:lnTo>
                    <a:lnTo>
                      <a:pt x="174" y="840"/>
                    </a:lnTo>
                    <a:lnTo>
                      <a:pt x="180" y="846"/>
                    </a:lnTo>
                    <a:lnTo>
                      <a:pt x="186" y="852"/>
                    </a:lnTo>
                    <a:lnTo>
                      <a:pt x="192" y="858"/>
                    </a:lnTo>
                    <a:lnTo>
                      <a:pt x="192" y="864"/>
                    </a:lnTo>
                    <a:lnTo>
                      <a:pt x="198" y="870"/>
                    </a:lnTo>
                    <a:lnTo>
                      <a:pt x="204" y="864"/>
                    </a:lnTo>
                    <a:lnTo>
                      <a:pt x="210" y="864"/>
                    </a:lnTo>
                    <a:lnTo>
                      <a:pt x="216" y="858"/>
                    </a:lnTo>
                    <a:lnTo>
                      <a:pt x="216" y="852"/>
                    </a:lnTo>
                    <a:lnTo>
                      <a:pt x="216" y="846"/>
                    </a:lnTo>
                    <a:lnTo>
                      <a:pt x="210" y="834"/>
                    </a:lnTo>
                    <a:lnTo>
                      <a:pt x="216" y="828"/>
                    </a:lnTo>
                    <a:lnTo>
                      <a:pt x="228" y="822"/>
                    </a:lnTo>
                    <a:lnTo>
                      <a:pt x="234" y="828"/>
                    </a:lnTo>
                    <a:lnTo>
                      <a:pt x="234" y="840"/>
                    </a:lnTo>
                    <a:lnTo>
                      <a:pt x="234" y="846"/>
                    </a:lnTo>
                    <a:lnTo>
                      <a:pt x="234" y="852"/>
                    </a:lnTo>
                    <a:lnTo>
                      <a:pt x="240" y="864"/>
                    </a:lnTo>
                    <a:lnTo>
                      <a:pt x="246" y="870"/>
                    </a:lnTo>
                    <a:lnTo>
                      <a:pt x="258" y="870"/>
                    </a:lnTo>
                    <a:lnTo>
                      <a:pt x="264" y="876"/>
                    </a:lnTo>
                    <a:lnTo>
                      <a:pt x="276" y="876"/>
                    </a:lnTo>
                    <a:lnTo>
                      <a:pt x="288" y="876"/>
                    </a:lnTo>
                    <a:lnTo>
                      <a:pt x="288" y="882"/>
                    </a:lnTo>
                    <a:lnTo>
                      <a:pt x="288" y="888"/>
                    </a:lnTo>
                    <a:lnTo>
                      <a:pt x="282" y="888"/>
                    </a:lnTo>
                    <a:lnTo>
                      <a:pt x="276" y="888"/>
                    </a:lnTo>
                    <a:lnTo>
                      <a:pt x="276" y="882"/>
                    </a:lnTo>
                    <a:lnTo>
                      <a:pt x="270" y="888"/>
                    </a:lnTo>
                    <a:lnTo>
                      <a:pt x="264" y="894"/>
                    </a:lnTo>
                    <a:lnTo>
                      <a:pt x="270" y="894"/>
                    </a:lnTo>
                    <a:lnTo>
                      <a:pt x="270" y="900"/>
                    </a:lnTo>
                    <a:lnTo>
                      <a:pt x="270" y="906"/>
                    </a:lnTo>
                    <a:lnTo>
                      <a:pt x="264" y="912"/>
                    </a:lnTo>
                    <a:lnTo>
                      <a:pt x="264" y="918"/>
                    </a:lnTo>
                    <a:lnTo>
                      <a:pt x="270" y="924"/>
                    </a:lnTo>
                    <a:lnTo>
                      <a:pt x="282" y="918"/>
                    </a:lnTo>
                    <a:lnTo>
                      <a:pt x="288" y="906"/>
                    </a:lnTo>
                    <a:lnTo>
                      <a:pt x="300" y="900"/>
                    </a:lnTo>
                    <a:lnTo>
                      <a:pt x="300" y="894"/>
                    </a:lnTo>
                    <a:lnTo>
                      <a:pt x="300" y="882"/>
                    </a:lnTo>
                    <a:lnTo>
                      <a:pt x="306" y="876"/>
                    </a:lnTo>
                    <a:lnTo>
                      <a:pt x="312" y="876"/>
                    </a:lnTo>
                    <a:lnTo>
                      <a:pt x="318" y="876"/>
                    </a:lnTo>
                    <a:lnTo>
                      <a:pt x="324" y="876"/>
                    </a:lnTo>
                    <a:lnTo>
                      <a:pt x="330" y="876"/>
                    </a:lnTo>
                    <a:lnTo>
                      <a:pt x="336" y="870"/>
                    </a:lnTo>
                    <a:lnTo>
                      <a:pt x="342" y="870"/>
                    </a:lnTo>
                    <a:lnTo>
                      <a:pt x="348" y="876"/>
                    </a:lnTo>
                    <a:lnTo>
                      <a:pt x="354" y="870"/>
                    </a:lnTo>
                    <a:lnTo>
                      <a:pt x="348" y="864"/>
                    </a:lnTo>
                    <a:lnTo>
                      <a:pt x="342" y="864"/>
                    </a:lnTo>
                    <a:lnTo>
                      <a:pt x="342" y="858"/>
                    </a:lnTo>
                    <a:lnTo>
                      <a:pt x="342" y="852"/>
                    </a:lnTo>
                    <a:lnTo>
                      <a:pt x="342" y="840"/>
                    </a:lnTo>
                    <a:lnTo>
                      <a:pt x="336" y="834"/>
                    </a:lnTo>
                    <a:lnTo>
                      <a:pt x="336" y="828"/>
                    </a:lnTo>
                    <a:lnTo>
                      <a:pt x="336" y="822"/>
                    </a:lnTo>
                    <a:lnTo>
                      <a:pt x="342" y="822"/>
                    </a:lnTo>
                    <a:lnTo>
                      <a:pt x="348" y="816"/>
                    </a:lnTo>
                    <a:lnTo>
                      <a:pt x="342" y="810"/>
                    </a:lnTo>
                    <a:lnTo>
                      <a:pt x="342" y="804"/>
                    </a:lnTo>
                    <a:lnTo>
                      <a:pt x="348" y="798"/>
                    </a:lnTo>
                    <a:lnTo>
                      <a:pt x="354" y="786"/>
                    </a:lnTo>
                    <a:lnTo>
                      <a:pt x="354" y="774"/>
                    </a:lnTo>
                    <a:lnTo>
                      <a:pt x="348" y="774"/>
                    </a:lnTo>
                    <a:lnTo>
                      <a:pt x="348" y="768"/>
                    </a:lnTo>
                    <a:lnTo>
                      <a:pt x="354" y="762"/>
                    </a:lnTo>
                    <a:lnTo>
                      <a:pt x="354" y="756"/>
                    </a:lnTo>
                    <a:lnTo>
                      <a:pt x="348" y="756"/>
                    </a:lnTo>
                    <a:lnTo>
                      <a:pt x="342" y="756"/>
                    </a:lnTo>
                    <a:lnTo>
                      <a:pt x="342" y="750"/>
                    </a:lnTo>
                    <a:lnTo>
                      <a:pt x="336" y="744"/>
                    </a:lnTo>
                    <a:lnTo>
                      <a:pt x="336" y="738"/>
                    </a:lnTo>
                    <a:lnTo>
                      <a:pt x="330" y="738"/>
                    </a:lnTo>
                    <a:lnTo>
                      <a:pt x="330" y="732"/>
                    </a:lnTo>
                    <a:lnTo>
                      <a:pt x="330" y="726"/>
                    </a:lnTo>
                    <a:lnTo>
                      <a:pt x="330" y="720"/>
                    </a:lnTo>
                    <a:lnTo>
                      <a:pt x="330" y="714"/>
                    </a:lnTo>
                    <a:lnTo>
                      <a:pt x="324" y="696"/>
                    </a:lnTo>
                    <a:lnTo>
                      <a:pt x="324" y="678"/>
                    </a:lnTo>
                    <a:lnTo>
                      <a:pt x="330" y="672"/>
                    </a:lnTo>
                    <a:lnTo>
                      <a:pt x="330" y="666"/>
                    </a:lnTo>
                    <a:lnTo>
                      <a:pt x="330" y="654"/>
                    </a:lnTo>
                    <a:lnTo>
                      <a:pt x="324" y="654"/>
                    </a:lnTo>
                    <a:lnTo>
                      <a:pt x="312" y="654"/>
                    </a:lnTo>
                    <a:lnTo>
                      <a:pt x="318" y="648"/>
                    </a:lnTo>
                    <a:lnTo>
                      <a:pt x="318" y="642"/>
                    </a:lnTo>
                    <a:lnTo>
                      <a:pt x="318" y="636"/>
                    </a:lnTo>
                    <a:lnTo>
                      <a:pt x="324" y="630"/>
                    </a:lnTo>
                    <a:lnTo>
                      <a:pt x="336" y="630"/>
                    </a:lnTo>
                    <a:lnTo>
                      <a:pt x="342" y="624"/>
                    </a:lnTo>
                    <a:lnTo>
                      <a:pt x="354" y="624"/>
                    </a:lnTo>
                    <a:lnTo>
                      <a:pt x="360" y="624"/>
                    </a:lnTo>
                    <a:lnTo>
                      <a:pt x="360" y="630"/>
                    </a:lnTo>
                    <a:lnTo>
                      <a:pt x="366" y="630"/>
                    </a:lnTo>
                    <a:lnTo>
                      <a:pt x="366" y="624"/>
                    </a:lnTo>
                    <a:lnTo>
                      <a:pt x="372" y="612"/>
                    </a:lnTo>
                    <a:lnTo>
                      <a:pt x="384" y="612"/>
                    </a:lnTo>
                    <a:lnTo>
                      <a:pt x="402" y="618"/>
                    </a:lnTo>
                    <a:lnTo>
                      <a:pt x="408" y="618"/>
                    </a:lnTo>
                    <a:lnTo>
                      <a:pt x="414" y="624"/>
                    </a:lnTo>
                    <a:lnTo>
                      <a:pt x="420" y="624"/>
                    </a:lnTo>
                    <a:lnTo>
                      <a:pt x="426" y="630"/>
                    </a:lnTo>
                    <a:lnTo>
                      <a:pt x="426" y="636"/>
                    </a:lnTo>
                    <a:lnTo>
                      <a:pt x="438" y="636"/>
                    </a:lnTo>
                    <a:lnTo>
                      <a:pt x="456" y="636"/>
                    </a:lnTo>
                    <a:lnTo>
                      <a:pt x="456" y="630"/>
                    </a:lnTo>
                    <a:lnTo>
                      <a:pt x="456" y="624"/>
                    </a:lnTo>
                    <a:lnTo>
                      <a:pt x="456" y="618"/>
                    </a:lnTo>
                    <a:lnTo>
                      <a:pt x="456" y="612"/>
                    </a:lnTo>
                    <a:lnTo>
                      <a:pt x="456" y="600"/>
                    </a:lnTo>
                    <a:lnTo>
                      <a:pt x="456" y="594"/>
                    </a:lnTo>
                    <a:lnTo>
                      <a:pt x="456" y="582"/>
                    </a:lnTo>
                    <a:lnTo>
                      <a:pt x="456" y="576"/>
                    </a:lnTo>
                    <a:lnTo>
                      <a:pt x="468" y="582"/>
                    </a:lnTo>
                    <a:lnTo>
                      <a:pt x="474" y="582"/>
                    </a:lnTo>
                    <a:lnTo>
                      <a:pt x="480" y="582"/>
                    </a:lnTo>
                    <a:lnTo>
                      <a:pt x="486" y="582"/>
                    </a:lnTo>
                    <a:lnTo>
                      <a:pt x="492" y="576"/>
                    </a:lnTo>
                    <a:lnTo>
                      <a:pt x="492" y="570"/>
                    </a:lnTo>
                    <a:lnTo>
                      <a:pt x="504" y="564"/>
                    </a:lnTo>
                    <a:lnTo>
                      <a:pt x="504" y="558"/>
                    </a:lnTo>
                    <a:lnTo>
                      <a:pt x="510" y="558"/>
                    </a:lnTo>
                    <a:lnTo>
                      <a:pt x="516" y="552"/>
                    </a:lnTo>
                    <a:lnTo>
                      <a:pt x="516" y="540"/>
                    </a:lnTo>
                    <a:lnTo>
                      <a:pt x="516" y="534"/>
                    </a:lnTo>
                    <a:lnTo>
                      <a:pt x="516" y="528"/>
                    </a:lnTo>
                    <a:lnTo>
                      <a:pt x="516" y="522"/>
                    </a:lnTo>
                    <a:lnTo>
                      <a:pt x="522" y="516"/>
                    </a:lnTo>
                    <a:lnTo>
                      <a:pt x="522" y="510"/>
                    </a:lnTo>
                    <a:lnTo>
                      <a:pt x="522" y="504"/>
                    </a:lnTo>
                    <a:lnTo>
                      <a:pt x="528" y="498"/>
                    </a:lnTo>
                    <a:lnTo>
                      <a:pt x="534" y="504"/>
                    </a:lnTo>
                    <a:lnTo>
                      <a:pt x="540" y="510"/>
                    </a:lnTo>
                    <a:lnTo>
                      <a:pt x="546" y="510"/>
                    </a:lnTo>
                    <a:lnTo>
                      <a:pt x="552" y="510"/>
                    </a:lnTo>
                    <a:lnTo>
                      <a:pt x="558" y="510"/>
                    </a:lnTo>
                    <a:lnTo>
                      <a:pt x="564" y="510"/>
                    </a:lnTo>
                    <a:lnTo>
                      <a:pt x="570" y="504"/>
                    </a:lnTo>
                    <a:lnTo>
                      <a:pt x="576" y="498"/>
                    </a:lnTo>
                    <a:lnTo>
                      <a:pt x="582" y="492"/>
                    </a:lnTo>
                    <a:lnTo>
                      <a:pt x="588" y="486"/>
                    </a:lnTo>
                    <a:lnTo>
                      <a:pt x="594" y="480"/>
                    </a:lnTo>
                    <a:lnTo>
                      <a:pt x="594" y="474"/>
                    </a:lnTo>
                    <a:lnTo>
                      <a:pt x="600" y="468"/>
                    </a:lnTo>
                    <a:lnTo>
                      <a:pt x="600" y="462"/>
                    </a:lnTo>
                    <a:lnTo>
                      <a:pt x="600" y="456"/>
                    </a:lnTo>
                    <a:lnTo>
                      <a:pt x="600" y="450"/>
                    </a:lnTo>
                    <a:lnTo>
                      <a:pt x="600" y="438"/>
                    </a:lnTo>
                    <a:lnTo>
                      <a:pt x="600" y="426"/>
                    </a:lnTo>
                    <a:lnTo>
                      <a:pt x="600" y="420"/>
                    </a:lnTo>
                    <a:lnTo>
                      <a:pt x="606" y="420"/>
                    </a:lnTo>
                    <a:lnTo>
                      <a:pt x="606" y="414"/>
                    </a:lnTo>
                    <a:lnTo>
                      <a:pt x="600" y="402"/>
                    </a:lnTo>
                    <a:lnTo>
                      <a:pt x="588" y="396"/>
                    </a:lnTo>
                    <a:lnTo>
                      <a:pt x="576" y="402"/>
                    </a:lnTo>
                    <a:lnTo>
                      <a:pt x="570" y="408"/>
                    </a:lnTo>
                    <a:lnTo>
                      <a:pt x="576" y="414"/>
                    </a:lnTo>
                    <a:lnTo>
                      <a:pt x="576" y="420"/>
                    </a:lnTo>
                    <a:lnTo>
                      <a:pt x="564" y="414"/>
                    </a:lnTo>
                    <a:lnTo>
                      <a:pt x="552" y="408"/>
                    </a:lnTo>
                    <a:lnTo>
                      <a:pt x="558" y="402"/>
                    </a:lnTo>
                    <a:lnTo>
                      <a:pt x="564" y="390"/>
                    </a:lnTo>
                    <a:lnTo>
                      <a:pt x="570" y="384"/>
                    </a:lnTo>
                    <a:lnTo>
                      <a:pt x="570" y="372"/>
                    </a:lnTo>
                    <a:lnTo>
                      <a:pt x="570" y="366"/>
                    </a:lnTo>
                    <a:lnTo>
                      <a:pt x="570" y="360"/>
                    </a:lnTo>
                    <a:lnTo>
                      <a:pt x="576" y="360"/>
                    </a:lnTo>
                    <a:lnTo>
                      <a:pt x="576" y="354"/>
                    </a:lnTo>
                    <a:lnTo>
                      <a:pt x="576" y="342"/>
                    </a:lnTo>
                    <a:lnTo>
                      <a:pt x="576" y="336"/>
                    </a:lnTo>
                    <a:lnTo>
                      <a:pt x="582" y="336"/>
                    </a:lnTo>
                    <a:lnTo>
                      <a:pt x="588" y="336"/>
                    </a:lnTo>
                    <a:lnTo>
                      <a:pt x="594" y="330"/>
                    </a:lnTo>
                    <a:lnTo>
                      <a:pt x="594" y="324"/>
                    </a:lnTo>
                    <a:lnTo>
                      <a:pt x="594" y="318"/>
                    </a:lnTo>
                    <a:lnTo>
                      <a:pt x="600" y="318"/>
                    </a:lnTo>
                    <a:lnTo>
                      <a:pt x="600" y="306"/>
                    </a:lnTo>
                    <a:lnTo>
                      <a:pt x="588" y="294"/>
                    </a:lnTo>
                    <a:lnTo>
                      <a:pt x="594" y="294"/>
                    </a:lnTo>
                    <a:lnTo>
                      <a:pt x="600" y="288"/>
                    </a:lnTo>
                    <a:lnTo>
                      <a:pt x="600" y="282"/>
                    </a:lnTo>
                    <a:lnTo>
                      <a:pt x="594" y="276"/>
                    </a:lnTo>
                    <a:lnTo>
                      <a:pt x="594" y="270"/>
                    </a:lnTo>
                    <a:lnTo>
                      <a:pt x="600" y="264"/>
                    </a:lnTo>
                    <a:lnTo>
                      <a:pt x="600" y="258"/>
                    </a:lnTo>
                    <a:lnTo>
                      <a:pt x="612" y="264"/>
                    </a:lnTo>
                    <a:lnTo>
                      <a:pt x="618" y="264"/>
                    </a:lnTo>
                    <a:lnTo>
                      <a:pt x="618" y="270"/>
                    </a:lnTo>
                    <a:lnTo>
                      <a:pt x="624" y="270"/>
                    </a:lnTo>
                    <a:lnTo>
                      <a:pt x="630" y="270"/>
                    </a:lnTo>
                    <a:lnTo>
                      <a:pt x="636" y="264"/>
                    </a:lnTo>
                    <a:lnTo>
                      <a:pt x="642" y="258"/>
                    </a:lnTo>
                    <a:lnTo>
                      <a:pt x="642" y="252"/>
                    </a:lnTo>
                    <a:lnTo>
                      <a:pt x="636" y="246"/>
                    </a:lnTo>
                    <a:lnTo>
                      <a:pt x="630" y="246"/>
                    </a:lnTo>
                    <a:lnTo>
                      <a:pt x="624" y="246"/>
                    </a:lnTo>
                    <a:lnTo>
                      <a:pt x="624" y="240"/>
                    </a:lnTo>
                    <a:lnTo>
                      <a:pt x="624" y="228"/>
                    </a:lnTo>
                    <a:lnTo>
                      <a:pt x="630" y="222"/>
                    </a:lnTo>
                    <a:lnTo>
                      <a:pt x="624" y="216"/>
                    </a:lnTo>
                    <a:lnTo>
                      <a:pt x="618" y="210"/>
                    </a:lnTo>
                    <a:lnTo>
                      <a:pt x="624" y="204"/>
                    </a:lnTo>
                    <a:lnTo>
                      <a:pt x="636" y="210"/>
                    </a:lnTo>
                    <a:lnTo>
                      <a:pt x="636" y="216"/>
                    </a:lnTo>
                    <a:lnTo>
                      <a:pt x="636" y="222"/>
                    </a:lnTo>
                    <a:lnTo>
                      <a:pt x="642" y="222"/>
                    </a:lnTo>
                    <a:lnTo>
                      <a:pt x="642" y="210"/>
                    </a:lnTo>
                    <a:lnTo>
                      <a:pt x="642" y="204"/>
                    </a:lnTo>
                    <a:lnTo>
                      <a:pt x="642" y="198"/>
                    </a:lnTo>
                    <a:lnTo>
                      <a:pt x="648" y="192"/>
                    </a:lnTo>
                    <a:lnTo>
                      <a:pt x="642" y="192"/>
                    </a:lnTo>
                    <a:lnTo>
                      <a:pt x="636" y="186"/>
                    </a:lnTo>
                    <a:lnTo>
                      <a:pt x="630" y="180"/>
                    </a:lnTo>
                    <a:lnTo>
                      <a:pt x="624" y="174"/>
                    </a:lnTo>
                    <a:lnTo>
                      <a:pt x="606" y="174"/>
                    </a:lnTo>
                    <a:lnTo>
                      <a:pt x="600" y="168"/>
                    </a:lnTo>
                    <a:lnTo>
                      <a:pt x="600" y="156"/>
                    </a:lnTo>
                    <a:lnTo>
                      <a:pt x="600" y="150"/>
                    </a:lnTo>
                    <a:lnTo>
                      <a:pt x="588" y="150"/>
                    </a:lnTo>
                    <a:lnTo>
                      <a:pt x="576" y="138"/>
                    </a:lnTo>
                    <a:lnTo>
                      <a:pt x="570" y="126"/>
                    </a:lnTo>
                    <a:lnTo>
                      <a:pt x="570" y="120"/>
                    </a:lnTo>
                    <a:lnTo>
                      <a:pt x="570" y="114"/>
                    </a:lnTo>
                    <a:lnTo>
                      <a:pt x="570" y="108"/>
                    </a:lnTo>
                    <a:lnTo>
                      <a:pt x="570" y="102"/>
                    </a:lnTo>
                    <a:lnTo>
                      <a:pt x="558" y="96"/>
                    </a:lnTo>
                    <a:lnTo>
                      <a:pt x="552" y="96"/>
                    </a:lnTo>
                    <a:lnTo>
                      <a:pt x="552" y="102"/>
                    </a:lnTo>
                    <a:lnTo>
                      <a:pt x="552" y="114"/>
                    </a:lnTo>
                    <a:lnTo>
                      <a:pt x="546" y="108"/>
                    </a:lnTo>
                    <a:lnTo>
                      <a:pt x="546" y="102"/>
                    </a:lnTo>
                    <a:lnTo>
                      <a:pt x="540" y="102"/>
                    </a:lnTo>
                    <a:lnTo>
                      <a:pt x="528" y="102"/>
                    </a:lnTo>
                    <a:lnTo>
                      <a:pt x="522" y="114"/>
                    </a:lnTo>
                    <a:lnTo>
                      <a:pt x="516" y="126"/>
                    </a:lnTo>
                    <a:lnTo>
                      <a:pt x="522" y="126"/>
                    </a:lnTo>
                    <a:lnTo>
                      <a:pt x="528" y="126"/>
                    </a:lnTo>
                    <a:lnTo>
                      <a:pt x="528" y="138"/>
                    </a:lnTo>
                    <a:lnTo>
                      <a:pt x="522" y="144"/>
                    </a:lnTo>
                    <a:lnTo>
                      <a:pt x="510" y="138"/>
                    </a:lnTo>
                    <a:lnTo>
                      <a:pt x="498" y="138"/>
                    </a:lnTo>
                    <a:lnTo>
                      <a:pt x="492" y="132"/>
                    </a:lnTo>
                    <a:lnTo>
                      <a:pt x="486" y="126"/>
                    </a:lnTo>
                    <a:lnTo>
                      <a:pt x="480" y="126"/>
                    </a:lnTo>
                    <a:lnTo>
                      <a:pt x="474" y="126"/>
                    </a:lnTo>
                    <a:lnTo>
                      <a:pt x="474" y="114"/>
                    </a:lnTo>
                    <a:lnTo>
                      <a:pt x="474" y="108"/>
                    </a:lnTo>
                    <a:lnTo>
                      <a:pt x="480" y="102"/>
                    </a:lnTo>
                    <a:lnTo>
                      <a:pt x="486" y="102"/>
                    </a:lnTo>
                    <a:lnTo>
                      <a:pt x="492" y="96"/>
                    </a:lnTo>
                    <a:lnTo>
                      <a:pt x="492" y="90"/>
                    </a:lnTo>
                    <a:lnTo>
                      <a:pt x="492" y="78"/>
                    </a:lnTo>
                    <a:lnTo>
                      <a:pt x="492" y="66"/>
                    </a:lnTo>
                    <a:lnTo>
                      <a:pt x="486" y="54"/>
                    </a:lnTo>
                    <a:lnTo>
                      <a:pt x="492" y="48"/>
                    </a:lnTo>
                    <a:lnTo>
                      <a:pt x="492" y="42"/>
                    </a:lnTo>
                    <a:lnTo>
                      <a:pt x="498" y="36"/>
                    </a:lnTo>
                    <a:lnTo>
                      <a:pt x="492" y="30"/>
                    </a:lnTo>
                    <a:lnTo>
                      <a:pt x="492" y="24"/>
                    </a:lnTo>
                    <a:lnTo>
                      <a:pt x="498" y="30"/>
                    </a:lnTo>
                    <a:lnTo>
                      <a:pt x="504" y="30"/>
                    </a:lnTo>
                    <a:lnTo>
                      <a:pt x="504" y="24"/>
                    </a:lnTo>
                    <a:lnTo>
                      <a:pt x="498" y="18"/>
                    </a:lnTo>
                    <a:lnTo>
                      <a:pt x="498" y="12"/>
                    </a:lnTo>
                    <a:lnTo>
                      <a:pt x="498" y="6"/>
                    </a:lnTo>
                    <a:lnTo>
                      <a:pt x="492" y="6"/>
                    </a:lnTo>
                    <a:lnTo>
                      <a:pt x="474" y="6"/>
                    </a:lnTo>
                    <a:lnTo>
                      <a:pt x="456" y="6"/>
                    </a:lnTo>
                    <a:lnTo>
                      <a:pt x="456" y="0"/>
                    </a:lnTo>
                    <a:lnTo>
                      <a:pt x="444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32" name="Freeform 129"/>
              <p:cNvSpPr>
                <a:spLocks/>
              </p:cNvSpPr>
              <p:nvPr/>
            </p:nvSpPr>
            <p:spPr bwMode="auto">
              <a:xfrm>
                <a:off x="144" y="2334"/>
                <a:ext cx="6" cy="6"/>
              </a:xfrm>
              <a:custGeom>
                <a:avLst/>
                <a:gdLst>
                  <a:gd name="T0" fmla="*/ 0 w 6"/>
                  <a:gd name="T1" fmla="*/ 0 h 6"/>
                  <a:gd name="T2" fmla="*/ 6 w 6"/>
                  <a:gd name="T3" fmla="*/ 6 h 6"/>
                  <a:gd name="T4" fmla="*/ 6 w 6"/>
                  <a:gd name="T5" fmla="*/ 0 h 6"/>
                  <a:gd name="T6" fmla="*/ 0 w 6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6"/>
                  <a:gd name="T14" fmla="*/ 6 w 6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6">
                    <a:moveTo>
                      <a:pt x="0" y="0"/>
                    </a:move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33" name="Freeform 130"/>
              <p:cNvSpPr>
                <a:spLocks/>
              </p:cNvSpPr>
              <p:nvPr/>
            </p:nvSpPr>
            <p:spPr bwMode="auto">
              <a:xfrm>
                <a:off x="24" y="1458"/>
                <a:ext cx="930" cy="876"/>
              </a:xfrm>
              <a:custGeom>
                <a:avLst/>
                <a:gdLst>
                  <a:gd name="T0" fmla="*/ 648 w 930"/>
                  <a:gd name="T1" fmla="*/ 30 h 876"/>
                  <a:gd name="T2" fmla="*/ 684 w 930"/>
                  <a:gd name="T3" fmla="*/ 102 h 876"/>
                  <a:gd name="T4" fmla="*/ 690 w 930"/>
                  <a:gd name="T5" fmla="*/ 150 h 876"/>
                  <a:gd name="T6" fmla="*/ 648 w 930"/>
                  <a:gd name="T7" fmla="*/ 162 h 876"/>
                  <a:gd name="T8" fmla="*/ 576 w 930"/>
                  <a:gd name="T9" fmla="*/ 180 h 876"/>
                  <a:gd name="T10" fmla="*/ 546 w 930"/>
                  <a:gd name="T11" fmla="*/ 168 h 876"/>
                  <a:gd name="T12" fmla="*/ 552 w 930"/>
                  <a:gd name="T13" fmla="*/ 96 h 876"/>
                  <a:gd name="T14" fmla="*/ 528 w 930"/>
                  <a:gd name="T15" fmla="*/ 60 h 876"/>
                  <a:gd name="T16" fmla="*/ 480 w 930"/>
                  <a:gd name="T17" fmla="*/ 18 h 876"/>
                  <a:gd name="T18" fmla="*/ 456 w 930"/>
                  <a:gd name="T19" fmla="*/ 54 h 876"/>
                  <a:gd name="T20" fmla="*/ 390 w 930"/>
                  <a:gd name="T21" fmla="*/ 96 h 876"/>
                  <a:gd name="T22" fmla="*/ 312 w 930"/>
                  <a:gd name="T23" fmla="*/ 114 h 876"/>
                  <a:gd name="T24" fmla="*/ 252 w 930"/>
                  <a:gd name="T25" fmla="*/ 162 h 876"/>
                  <a:gd name="T26" fmla="*/ 258 w 930"/>
                  <a:gd name="T27" fmla="*/ 216 h 876"/>
                  <a:gd name="T28" fmla="*/ 216 w 930"/>
                  <a:gd name="T29" fmla="*/ 234 h 876"/>
                  <a:gd name="T30" fmla="*/ 126 w 930"/>
                  <a:gd name="T31" fmla="*/ 246 h 876"/>
                  <a:gd name="T32" fmla="*/ 90 w 930"/>
                  <a:gd name="T33" fmla="*/ 234 h 876"/>
                  <a:gd name="T34" fmla="*/ 42 w 930"/>
                  <a:gd name="T35" fmla="*/ 264 h 876"/>
                  <a:gd name="T36" fmla="*/ 66 w 930"/>
                  <a:gd name="T37" fmla="*/ 324 h 876"/>
                  <a:gd name="T38" fmla="*/ 102 w 930"/>
                  <a:gd name="T39" fmla="*/ 396 h 876"/>
                  <a:gd name="T40" fmla="*/ 72 w 930"/>
                  <a:gd name="T41" fmla="*/ 480 h 876"/>
                  <a:gd name="T42" fmla="*/ 84 w 930"/>
                  <a:gd name="T43" fmla="*/ 522 h 876"/>
                  <a:gd name="T44" fmla="*/ 36 w 930"/>
                  <a:gd name="T45" fmla="*/ 564 h 876"/>
                  <a:gd name="T46" fmla="*/ 0 w 930"/>
                  <a:gd name="T47" fmla="*/ 576 h 876"/>
                  <a:gd name="T48" fmla="*/ 48 w 930"/>
                  <a:gd name="T49" fmla="*/ 630 h 876"/>
                  <a:gd name="T50" fmla="*/ 36 w 930"/>
                  <a:gd name="T51" fmla="*/ 672 h 876"/>
                  <a:gd name="T52" fmla="*/ 54 w 930"/>
                  <a:gd name="T53" fmla="*/ 714 h 876"/>
                  <a:gd name="T54" fmla="*/ 72 w 930"/>
                  <a:gd name="T55" fmla="*/ 804 h 876"/>
                  <a:gd name="T56" fmla="*/ 114 w 930"/>
                  <a:gd name="T57" fmla="*/ 846 h 876"/>
                  <a:gd name="T58" fmla="*/ 138 w 930"/>
                  <a:gd name="T59" fmla="*/ 876 h 876"/>
                  <a:gd name="T60" fmla="*/ 186 w 930"/>
                  <a:gd name="T61" fmla="*/ 876 h 876"/>
                  <a:gd name="T62" fmla="*/ 222 w 930"/>
                  <a:gd name="T63" fmla="*/ 852 h 876"/>
                  <a:gd name="T64" fmla="*/ 252 w 930"/>
                  <a:gd name="T65" fmla="*/ 828 h 876"/>
                  <a:gd name="T66" fmla="*/ 288 w 930"/>
                  <a:gd name="T67" fmla="*/ 780 h 876"/>
                  <a:gd name="T68" fmla="*/ 336 w 930"/>
                  <a:gd name="T69" fmla="*/ 756 h 876"/>
                  <a:gd name="T70" fmla="*/ 384 w 930"/>
                  <a:gd name="T71" fmla="*/ 738 h 876"/>
                  <a:gd name="T72" fmla="*/ 438 w 930"/>
                  <a:gd name="T73" fmla="*/ 726 h 876"/>
                  <a:gd name="T74" fmla="*/ 486 w 930"/>
                  <a:gd name="T75" fmla="*/ 672 h 876"/>
                  <a:gd name="T76" fmla="*/ 516 w 930"/>
                  <a:gd name="T77" fmla="*/ 672 h 876"/>
                  <a:gd name="T78" fmla="*/ 540 w 930"/>
                  <a:gd name="T79" fmla="*/ 720 h 876"/>
                  <a:gd name="T80" fmla="*/ 588 w 930"/>
                  <a:gd name="T81" fmla="*/ 738 h 876"/>
                  <a:gd name="T82" fmla="*/ 618 w 930"/>
                  <a:gd name="T83" fmla="*/ 672 h 876"/>
                  <a:gd name="T84" fmla="*/ 666 w 930"/>
                  <a:gd name="T85" fmla="*/ 654 h 876"/>
                  <a:gd name="T86" fmla="*/ 690 w 930"/>
                  <a:gd name="T87" fmla="*/ 600 h 876"/>
                  <a:gd name="T88" fmla="*/ 738 w 930"/>
                  <a:gd name="T89" fmla="*/ 582 h 876"/>
                  <a:gd name="T90" fmla="*/ 738 w 930"/>
                  <a:gd name="T91" fmla="*/ 516 h 876"/>
                  <a:gd name="T92" fmla="*/ 738 w 930"/>
                  <a:gd name="T93" fmla="*/ 474 h 876"/>
                  <a:gd name="T94" fmla="*/ 798 w 930"/>
                  <a:gd name="T95" fmla="*/ 462 h 876"/>
                  <a:gd name="T96" fmla="*/ 828 w 930"/>
                  <a:gd name="T97" fmla="*/ 420 h 876"/>
                  <a:gd name="T98" fmla="*/ 870 w 930"/>
                  <a:gd name="T99" fmla="*/ 444 h 876"/>
                  <a:gd name="T100" fmla="*/ 906 w 930"/>
                  <a:gd name="T101" fmla="*/ 396 h 876"/>
                  <a:gd name="T102" fmla="*/ 912 w 930"/>
                  <a:gd name="T103" fmla="*/ 354 h 876"/>
                  <a:gd name="T104" fmla="*/ 912 w 930"/>
                  <a:gd name="T105" fmla="*/ 276 h 876"/>
                  <a:gd name="T106" fmla="*/ 888 w 930"/>
                  <a:gd name="T107" fmla="*/ 246 h 876"/>
                  <a:gd name="T108" fmla="*/ 864 w 930"/>
                  <a:gd name="T109" fmla="*/ 204 h 876"/>
                  <a:gd name="T110" fmla="*/ 858 w 930"/>
                  <a:gd name="T111" fmla="*/ 168 h 876"/>
                  <a:gd name="T112" fmla="*/ 822 w 930"/>
                  <a:gd name="T113" fmla="*/ 144 h 876"/>
                  <a:gd name="T114" fmla="*/ 816 w 930"/>
                  <a:gd name="T115" fmla="*/ 102 h 876"/>
                  <a:gd name="T116" fmla="*/ 852 w 930"/>
                  <a:gd name="T117" fmla="*/ 42 h 876"/>
                  <a:gd name="T118" fmla="*/ 822 w 930"/>
                  <a:gd name="T119" fmla="*/ 36 h 876"/>
                  <a:gd name="T120" fmla="*/ 744 w 930"/>
                  <a:gd name="T121" fmla="*/ 12 h 87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930"/>
                  <a:gd name="T184" fmla="*/ 0 h 876"/>
                  <a:gd name="T185" fmla="*/ 930 w 930"/>
                  <a:gd name="T186" fmla="*/ 876 h 87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930" h="876">
                    <a:moveTo>
                      <a:pt x="720" y="6"/>
                    </a:moveTo>
                    <a:lnTo>
                      <a:pt x="702" y="12"/>
                    </a:lnTo>
                    <a:lnTo>
                      <a:pt x="696" y="12"/>
                    </a:lnTo>
                    <a:lnTo>
                      <a:pt x="684" y="18"/>
                    </a:lnTo>
                    <a:lnTo>
                      <a:pt x="684" y="24"/>
                    </a:lnTo>
                    <a:lnTo>
                      <a:pt x="678" y="30"/>
                    </a:lnTo>
                    <a:lnTo>
                      <a:pt x="672" y="36"/>
                    </a:lnTo>
                    <a:lnTo>
                      <a:pt x="654" y="30"/>
                    </a:lnTo>
                    <a:lnTo>
                      <a:pt x="648" y="30"/>
                    </a:lnTo>
                    <a:lnTo>
                      <a:pt x="648" y="36"/>
                    </a:lnTo>
                    <a:lnTo>
                      <a:pt x="648" y="42"/>
                    </a:lnTo>
                    <a:lnTo>
                      <a:pt x="648" y="48"/>
                    </a:lnTo>
                    <a:lnTo>
                      <a:pt x="654" y="54"/>
                    </a:lnTo>
                    <a:lnTo>
                      <a:pt x="660" y="60"/>
                    </a:lnTo>
                    <a:lnTo>
                      <a:pt x="672" y="60"/>
                    </a:lnTo>
                    <a:lnTo>
                      <a:pt x="684" y="78"/>
                    </a:lnTo>
                    <a:lnTo>
                      <a:pt x="684" y="90"/>
                    </a:lnTo>
                    <a:lnTo>
                      <a:pt x="684" y="96"/>
                    </a:lnTo>
                    <a:lnTo>
                      <a:pt x="684" y="102"/>
                    </a:lnTo>
                    <a:lnTo>
                      <a:pt x="684" y="108"/>
                    </a:lnTo>
                    <a:lnTo>
                      <a:pt x="684" y="120"/>
                    </a:lnTo>
                    <a:lnTo>
                      <a:pt x="678" y="126"/>
                    </a:lnTo>
                    <a:lnTo>
                      <a:pt x="678" y="132"/>
                    </a:lnTo>
                    <a:lnTo>
                      <a:pt x="684" y="138"/>
                    </a:lnTo>
                    <a:lnTo>
                      <a:pt x="690" y="138"/>
                    </a:lnTo>
                    <a:lnTo>
                      <a:pt x="690" y="144"/>
                    </a:lnTo>
                    <a:lnTo>
                      <a:pt x="690" y="150"/>
                    </a:lnTo>
                    <a:lnTo>
                      <a:pt x="684" y="150"/>
                    </a:lnTo>
                    <a:lnTo>
                      <a:pt x="678" y="156"/>
                    </a:lnTo>
                    <a:lnTo>
                      <a:pt x="672" y="156"/>
                    </a:lnTo>
                    <a:lnTo>
                      <a:pt x="666" y="162"/>
                    </a:lnTo>
                    <a:lnTo>
                      <a:pt x="666" y="168"/>
                    </a:lnTo>
                    <a:lnTo>
                      <a:pt x="666" y="174"/>
                    </a:lnTo>
                    <a:lnTo>
                      <a:pt x="660" y="168"/>
                    </a:lnTo>
                    <a:lnTo>
                      <a:pt x="648" y="162"/>
                    </a:lnTo>
                    <a:lnTo>
                      <a:pt x="642" y="168"/>
                    </a:lnTo>
                    <a:lnTo>
                      <a:pt x="636" y="162"/>
                    </a:lnTo>
                    <a:lnTo>
                      <a:pt x="630" y="162"/>
                    </a:lnTo>
                    <a:lnTo>
                      <a:pt x="624" y="168"/>
                    </a:lnTo>
                    <a:lnTo>
                      <a:pt x="618" y="174"/>
                    </a:lnTo>
                    <a:lnTo>
                      <a:pt x="612" y="180"/>
                    </a:lnTo>
                    <a:lnTo>
                      <a:pt x="600" y="186"/>
                    </a:lnTo>
                    <a:lnTo>
                      <a:pt x="594" y="186"/>
                    </a:lnTo>
                    <a:lnTo>
                      <a:pt x="582" y="186"/>
                    </a:lnTo>
                    <a:lnTo>
                      <a:pt x="576" y="180"/>
                    </a:lnTo>
                    <a:lnTo>
                      <a:pt x="570" y="186"/>
                    </a:lnTo>
                    <a:lnTo>
                      <a:pt x="564" y="192"/>
                    </a:lnTo>
                    <a:lnTo>
                      <a:pt x="558" y="198"/>
                    </a:lnTo>
                    <a:lnTo>
                      <a:pt x="552" y="198"/>
                    </a:lnTo>
                    <a:lnTo>
                      <a:pt x="546" y="192"/>
                    </a:lnTo>
                    <a:lnTo>
                      <a:pt x="540" y="186"/>
                    </a:lnTo>
                    <a:lnTo>
                      <a:pt x="540" y="180"/>
                    </a:lnTo>
                    <a:lnTo>
                      <a:pt x="540" y="174"/>
                    </a:lnTo>
                    <a:lnTo>
                      <a:pt x="546" y="168"/>
                    </a:lnTo>
                    <a:lnTo>
                      <a:pt x="558" y="168"/>
                    </a:lnTo>
                    <a:lnTo>
                      <a:pt x="564" y="156"/>
                    </a:lnTo>
                    <a:lnTo>
                      <a:pt x="570" y="150"/>
                    </a:lnTo>
                    <a:lnTo>
                      <a:pt x="570" y="144"/>
                    </a:lnTo>
                    <a:lnTo>
                      <a:pt x="558" y="138"/>
                    </a:lnTo>
                    <a:lnTo>
                      <a:pt x="546" y="138"/>
                    </a:lnTo>
                    <a:lnTo>
                      <a:pt x="546" y="132"/>
                    </a:lnTo>
                    <a:lnTo>
                      <a:pt x="546" y="120"/>
                    </a:lnTo>
                    <a:lnTo>
                      <a:pt x="552" y="108"/>
                    </a:lnTo>
                    <a:lnTo>
                      <a:pt x="552" y="96"/>
                    </a:lnTo>
                    <a:lnTo>
                      <a:pt x="552" y="90"/>
                    </a:lnTo>
                    <a:lnTo>
                      <a:pt x="552" y="84"/>
                    </a:lnTo>
                    <a:lnTo>
                      <a:pt x="558" y="84"/>
                    </a:lnTo>
                    <a:lnTo>
                      <a:pt x="558" y="78"/>
                    </a:lnTo>
                    <a:lnTo>
                      <a:pt x="552" y="72"/>
                    </a:lnTo>
                    <a:lnTo>
                      <a:pt x="552" y="66"/>
                    </a:lnTo>
                    <a:lnTo>
                      <a:pt x="552" y="60"/>
                    </a:lnTo>
                    <a:lnTo>
                      <a:pt x="540" y="54"/>
                    </a:lnTo>
                    <a:lnTo>
                      <a:pt x="528" y="60"/>
                    </a:lnTo>
                    <a:lnTo>
                      <a:pt x="522" y="60"/>
                    </a:lnTo>
                    <a:lnTo>
                      <a:pt x="510" y="54"/>
                    </a:lnTo>
                    <a:lnTo>
                      <a:pt x="504" y="48"/>
                    </a:lnTo>
                    <a:lnTo>
                      <a:pt x="498" y="42"/>
                    </a:lnTo>
                    <a:lnTo>
                      <a:pt x="498" y="36"/>
                    </a:lnTo>
                    <a:lnTo>
                      <a:pt x="498" y="30"/>
                    </a:lnTo>
                    <a:lnTo>
                      <a:pt x="492" y="24"/>
                    </a:lnTo>
                    <a:lnTo>
                      <a:pt x="480" y="18"/>
                    </a:lnTo>
                    <a:lnTo>
                      <a:pt x="474" y="12"/>
                    </a:lnTo>
                    <a:lnTo>
                      <a:pt x="468" y="12"/>
                    </a:lnTo>
                    <a:lnTo>
                      <a:pt x="468" y="18"/>
                    </a:lnTo>
                    <a:lnTo>
                      <a:pt x="462" y="30"/>
                    </a:lnTo>
                    <a:lnTo>
                      <a:pt x="468" y="36"/>
                    </a:lnTo>
                    <a:lnTo>
                      <a:pt x="462" y="48"/>
                    </a:lnTo>
                    <a:lnTo>
                      <a:pt x="462" y="54"/>
                    </a:lnTo>
                    <a:lnTo>
                      <a:pt x="456" y="54"/>
                    </a:lnTo>
                    <a:lnTo>
                      <a:pt x="444" y="60"/>
                    </a:lnTo>
                    <a:lnTo>
                      <a:pt x="438" y="60"/>
                    </a:lnTo>
                    <a:lnTo>
                      <a:pt x="432" y="72"/>
                    </a:lnTo>
                    <a:lnTo>
                      <a:pt x="420" y="78"/>
                    </a:lnTo>
                    <a:lnTo>
                      <a:pt x="414" y="78"/>
                    </a:lnTo>
                    <a:lnTo>
                      <a:pt x="414" y="84"/>
                    </a:lnTo>
                    <a:lnTo>
                      <a:pt x="408" y="84"/>
                    </a:lnTo>
                    <a:lnTo>
                      <a:pt x="408" y="90"/>
                    </a:lnTo>
                    <a:lnTo>
                      <a:pt x="402" y="90"/>
                    </a:lnTo>
                    <a:lnTo>
                      <a:pt x="390" y="96"/>
                    </a:lnTo>
                    <a:lnTo>
                      <a:pt x="384" y="96"/>
                    </a:lnTo>
                    <a:lnTo>
                      <a:pt x="366" y="96"/>
                    </a:lnTo>
                    <a:lnTo>
                      <a:pt x="354" y="96"/>
                    </a:lnTo>
                    <a:lnTo>
                      <a:pt x="342" y="96"/>
                    </a:lnTo>
                    <a:lnTo>
                      <a:pt x="342" y="102"/>
                    </a:lnTo>
                    <a:lnTo>
                      <a:pt x="336" y="102"/>
                    </a:lnTo>
                    <a:lnTo>
                      <a:pt x="330" y="108"/>
                    </a:lnTo>
                    <a:lnTo>
                      <a:pt x="318" y="108"/>
                    </a:lnTo>
                    <a:lnTo>
                      <a:pt x="312" y="108"/>
                    </a:lnTo>
                    <a:lnTo>
                      <a:pt x="312" y="114"/>
                    </a:lnTo>
                    <a:lnTo>
                      <a:pt x="306" y="120"/>
                    </a:lnTo>
                    <a:lnTo>
                      <a:pt x="306" y="126"/>
                    </a:lnTo>
                    <a:lnTo>
                      <a:pt x="300" y="132"/>
                    </a:lnTo>
                    <a:lnTo>
                      <a:pt x="288" y="132"/>
                    </a:lnTo>
                    <a:lnTo>
                      <a:pt x="282" y="138"/>
                    </a:lnTo>
                    <a:lnTo>
                      <a:pt x="282" y="150"/>
                    </a:lnTo>
                    <a:lnTo>
                      <a:pt x="264" y="150"/>
                    </a:lnTo>
                    <a:lnTo>
                      <a:pt x="252" y="156"/>
                    </a:lnTo>
                    <a:lnTo>
                      <a:pt x="252" y="162"/>
                    </a:lnTo>
                    <a:lnTo>
                      <a:pt x="240" y="168"/>
                    </a:lnTo>
                    <a:lnTo>
                      <a:pt x="234" y="174"/>
                    </a:lnTo>
                    <a:lnTo>
                      <a:pt x="234" y="180"/>
                    </a:lnTo>
                    <a:lnTo>
                      <a:pt x="240" y="180"/>
                    </a:lnTo>
                    <a:lnTo>
                      <a:pt x="246" y="186"/>
                    </a:lnTo>
                    <a:lnTo>
                      <a:pt x="258" y="198"/>
                    </a:lnTo>
                    <a:lnTo>
                      <a:pt x="264" y="204"/>
                    </a:lnTo>
                    <a:lnTo>
                      <a:pt x="264" y="210"/>
                    </a:lnTo>
                    <a:lnTo>
                      <a:pt x="264" y="216"/>
                    </a:lnTo>
                    <a:lnTo>
                      <a:pt x="258" y="216"/>
                    </a:lnTo>
                    <a:lnTo>
                      <a:pt x="258" y="222"/>
                    </a:lnTo>
                    <a:lnTo>
                      <a:pt x="252" y="228"/>
                    </a:lnTo>
                    <a:lnTo>
                      <a:pt x="246" y="234"/>
                    </a:lnTo>
                    <a:lnTo>
                      <a:pt x="240" y="240"/>
                    </a:lnTo>
                    <a:lnTo>
                      <a:pt x="234" y="240"/>
                    </a:lnTo>
                    <a:lnTo>
                      <a:pt x="234" y="234"/>
                    </a:lnTo>
                    <a:lnTo>
                      <a:pt x="228" y="228"/>
                    </a:lnTo>
                    <a:lnTo>
                      <a:pt x="222" y="234"/>
                    </a:lnTo>
                    <a:lnTo>
                      <a:pt x="216" y="234"/>
                    </a:lnTo>
                    <a:lnTo>
                      <a:pt x="210" y="240"/>
                    </a:lnTo>
                    <a:lnTo>
                      <a:pt x="192" y="246"/>
                    </a:lnTo>
                    <a:lnTo>
                      <a:pt x="186" y="252"/>
                    </a:lnTo>
                    <a:lnTo>
                      <a:pt x="174" y="252"/>
                    </a:lnTo>
                    <a:lnTo>
                      <a:pt x="162" y="252"/>
                    </a:lnTo>
                    <a:lnTo>
                      <a:pt x="156" y="252"/>
                    </a:lnTo>
                    <a:lnTo>
                      <a:pt x="150" y="264"/>
                    </a:lnTo>
                    <a:lnTo>
                      <a:pt x="144" y="258"/>
                    </a:lnTo>
                    <a:lnTo>
                      <a:pt x="132" y="252"/>
                    </a:lnTo>
                    <a:lnTo>
                      <a:pt x="126" y="246"/>
                    </a:lnTo>
                    <a:lnTo>
                      <a:pt x="126" y="240"/>
                    </a:lnTo>
                    <a:lnTo>
                      <a:pt x="120" y="246"/>
                    </a:lnTo>
                    <a:lnTo>
                      <a:pt x="114" y="246"/>
                    </a:lnTo>
                    <a:lnTo>
                      <a:pt x="108" y="246"/>
                    </a:lnTo>
                    <a:lnTo>
                      <a:pt x="102" y="240"/>
                    </a:lnTo>
                    <a:lnTo>
                      <a:pt x="102" y="234"/>
                    </a:lnTo>
                    <a:lnTo>
                      <a:pt x="96" y="228"/>
                    </a:lnTo>
                    <a:lnTo>
                      <a:pt x="84" y="234"/>
                    </a:lnTo>
                    <a:lnTo>
                      <a:pt x="90" y="234"/>
                    </a:lnTo>
                    <a:lnTo>
                      <a:pt x="96" y="240"/>
                    </a:lnTo>
                    <a:lnTo>
                      <a:pt x="96" y="252"/>
                    </a:lnTo>
                    <a:lnTo>
                      <a:pt x="90" y="252"/>
                    </a:lnTo>
                    <a:lnTo>
                      <a:pt x="72" y="252"/>
                    </a:lnTo>
                    <a:lnTo>
                      <a:pt x="66" y="252"/>
                    </a:lnTo>
                    <a:lnTo>
                      <a:pt x="54" y="258"/>
                    </a:lnTo>
                    <a:lnTo>
                      <a:pt x="48" y="252"/>
                    </a:lnTo>
                    <a:lnTo>
                      <a:pt x="42" y="252"/>
                    </a:lnTo>
                    <a:lnTo>
                      <a:pt x="42" y="258"/>
                    </a:lnTo>
                    <a:lnTo>
                      <a:pt x="42" y="264"/>
                    </a:lnTo>
                    <a:lnTo>
                      <a:pt x="48" y="270"/>
                    </a:lnTo>
                    <a:lnTo>
                      <a:pt x="48" y="276"/>
                    </a:lnTo>
                    <a:lnTo>
                      <a:pt x="48" y="288"/>
                    </a:lnTo>
                    <a:lnTo>
                      <a:pt x="42" y="294"/>
                    </a:lnTo>
                    <a:lnTo>
                      <a:pt x="54" y="300"/>
                    </a:lnTo>
                    <a:lnTo>
                      <a:pt x="60" y="300"/>
                    </a:lnTo>
                    <a:lnTo>
                      <a:pt x="60" y="306"/>
                    </a:lnTo>
                    <a:lnTo>
                      <a:pt x="60" y="312"/>
                    </a:lnTo>
                    <a:lnTo>
                      <a:pt x="66" y="324"/>
                    </a:lnTo>
                    <a:lnTo>
                      <a:pt x="72" y="324"/>
                    </a:lnTo>
                    <a:lnTo>
                      <a:pt x="78" y="330"/>
                    </a:lnTo>
                    <a:lnTo>
                      <a:pt x="78" y="336"/>
                    </a:lnTo>
                    <a:lnTo>
                      <a:pt x="72" y="348"/>
                    </a:lnTo>
                    <a:lnTo>
                      <a:pt x="72" y="354"/>
                    </a:lnTo>
                    <a:lnTo>
                      <a:pt x="84" y="366"/>
                    </a:lnTo>
                    <a:lnTo>
                      <a:pt x="90" y="378"/>
                    </a:lnTo>
                    <a:lnTo>
                      <a:pt x="96" y="384"/>
                    </a:lnTo>
                    <a:lnTo>
                      <a:pt x="102" y="390"/>
                    </a:lnTo>
                    <a:lnTo>
                      <a:pt x="102" y="396"/>
                    </a:lnTo>
                    <a:lnTo>
                      <a:pt x="102" y="408"/>
                    </a:lnTo>
                    <a:lnTo>
                      <a:pt x="96" y="426"/>
                    </a:lnTo>
                    <a:lnTo>
                      <a:pt x="96" y="444"/>
                    </a:lnTo>
                    <a:lnTo>
                      <a:pt x="102" y="450"/>
                    </a:lnTo>
                    <a:lnTo>
                      <a:pt x="96" y="456"/>
                    </a:lnTo>
                    <a:lnTo>
                      <a:pt x="90" y="462"/>
                    </a:lnTo>
                    <a:lnTo>
                      <a:pt x="84" y="468"/>
                    </a:lnTo>
                    <a:lnTo>
                      <a:pt x="78" y="474"/>
                    </a:lnTo>
                    <a:lnTo>
                      <a:pt x="72" y="480"/>
                    </a:lnTo>
                    <a:lnTo>
                      <a:pt x="66" y="492"/>
                    </a:lnTo>
                    <a:lnTo>
                      <a:pt x="60" y="498"/>
                    </a:lnTo>
                    <a:lnTo>
                      <a:pt x="60" y="504"/>
                    </a:lnTo>
                    <a:lnTo>
                      <a:pt x="60" y="516"/>
                    </a:lnTo>
                    <a:lnTo>
                      <a:pt x="60" y="528"/>
                    </a:lnTo>
                    <a:lnTo>
                      <a:pt x="66" y="528"/>
                    </a:lnTo>
                    <a:lnTo>
                      <a:pt x="72" y="528"/>
                    </a:lnTo>
                    <a:lnTo>
                      <a:pt x="72" y="522"/>
                    </a:lnTo>
                    <a:lnTo>
                      <a:pt x="84" y="522"/>
                    </a:lnTo>
                    <a:lnTo>
                      <a:pt x="78" y="528"/>
                    </a:lnTo>
                    <a:lnTo>
                      <a:pt x="78" y="534"/>
                    </a:lnTo>
                    <a:lnTo>
                      <a:pt x="78" y="540"/>
                    </a:lnTo>
                    <a:lnTo>
                      <a:pt x="72" y="540"/>
                    </a:lnTo>
                    <a:lnTo>
                      <a:pt x="66" y="540"/>
                    </a:lnTo>
                    <a:lnTo>
                      <a:pt x="60" y="546"/>
                    </a:lnTo>
                    <a:lnTo>
                      <a:pt x="48" y="552"/>
                    </a:lnTo>
                    <a:lnTo>
                      <a:pt x="42" y="558"/>
                    </a:lnTo>
                    <a:lnTo>
                      <a:pt x="36" y="564"/>
                    </a:lnTo>
                    <a:lnTo>
                      <a:pt x="30" y="564"/>
                    </a:lnTo>
                    <a:lnTo>
                      <a:pt x="30" y="570"/>
                    </a:lnTo>
                    <a:lnTo>
                      <a:pt x="24" y="576"/>
                    </a:lnTo>
                    <a:lnTo>
                      <a:pt x="24" y="582"/>
                    </a:lnTo>
                    <a:lnTo>
                      <a:pt x="18" y="582"/>
                    </a:lnTo>
                    <a:lnTo>
                      <a:pt x="18" y="576"/>
                    </a:lnTo>
                    <a:lnTo>
                      <a:pt x="12" y="570"/>
                    </a:lnTo>
                    <a:lnTo>
                      <a:pt x="6" y="570"/>
                    </a:lnTo>
                    <a:lnTo>
                      <a:pt x="0" y="576"/>
                    </a:lnTo>
                    <a:lnTo>
                      <a:pt x="0" y="582"/>
                    </a:lnTo>
                    <a:lnTo>
                      <a:pt x="6" y="594"/>
                    </a:lnTo>
                    <a:lnTo>
                      <a:pt x="12" y="600"/>
                    </a:lnTo>
                    <a:lnTo>
                      <a:pt x="24" y="606"/>
                    </a:lnTo>
                    <a:lnTo>
                      <a:pt x="36" y="612"/>
                    </a:lnTo>
                    <a:lnTo>
                      <a:pt x="36" y="618"/>
                    </a:lnTo>
                    <a:lnTo>
                      <a:pt x="36" y="624"/>
                    </a:lnTo>
                    <a:lnTo>
                      <a:pt x="42" y="624"/>
                    </a:lnTo>
                    <a:lnTo>
                      <a:pt x="48" y="630"/>
                    </a:lnTo>
                    <a:lnTo>
                      <a:pt x="54" y="636"/>
                    </a:lnTo>
                    <a:lnTo>
                      <a:pt x="48" y="636"/>
                    </a:lnTo>
                    <a:lnTo>
                      <a:pt x="48" y="642"/>
                    </a:lnTo>
                    <a:lnTo>
                      <a:pt x="54" y="648"/>
                    </a:lnTo>
                    <a:lnTo>
                      <a:pt x="48" y="660"/>
                    </a:lnTo>
                    <a:lnTo>
                      <a:pt x="42" y="660"/>
                    </a:lnTo>
                    <a:lnTo>
                      <a:pt x="36" y="666"/>
                    </a:lnTo>
                    <a:lnTo>
                      <a:pt x="36" y="672"/>
                    </a:lnTo>
                    <a:lnTo>
                      <a:pt x="36" y="678"/>
                    </a:lnTo>
                    <a:lnTo>
                      <a:pt x="30" y="678"/>
                    </a:lnTo>
                    <a:lnTo>
                      <a:pt x="24" y="678"/>
                    </a:lnTo>
                    <a:lnTo>
                      <a:pt x="24" y="684"/>
                    </a:lnTo>
                    <a:lnTo>
                      <a:pt x="30" y="690"/>
                    </a:lnTo>
                    <a:lnTo>
                      <a:pt x="36" y="702"/>
                    </a:lnTo>
                    <a:lnTo>
                      <a:pt x="36" y="708"/>
                    </a:lnTo>
                    <a:lnTo>
                      <a:pt x="48" y="708"/>
                    </a:lnTo>
                    <a:lnTo>
                      <a:pt x="54" y="714"/>
                    </a:lnTo>
                    <a:lnTo>
                      <a:pt x="66" y="732"/>
                    </a:lnTo>
                    <a:lnTo>
                      <a:pt x="72" y="750"/>
                    </a:lnTo>
                    <a:lnTo>
                      <a:pt x="84" y="756"/>
                    </a:lnTo>
                    <a:lnTo>
                      <a:pt x="96" y="756"/>
                    </a:lnTo>
                    <a:lnTo>
                      <a:pt x="90" y="762"/>
                    </a:lnTo>
                    <a:lnTo>
                      <a:pt x="84" y="768"/>
                    </a:lnTo>
                    <a:lnTo>
                      <a:pt x="72" y="774"/>
                    </a:lnTo>
                    <a:lnTo>
                      <a:pt x="72" y="780"/>
                    </a:lnTo>
                    <a:lnTo>
                      <a:pt x="72" y="792"/>
                    </a:lnTo>
                    <a:lnTo>
                      <a:pt x="72" y="804"/>
                    </a:lnTo>
                    <a:lnTo>
                      <a:pt x="90" y="804"/>
                    </a:lnTo>
                    <a:lnTo>
                      <a:pt x="102" y="810"/>
                    </a:lnTo>
                    <a:lnTo>
                      <a:pt x="108" y="816"/>
                    </a:lnTo>
                    <a:lnTo>
                      <a:pt x="108" y="822"/>
                    </a:lnTo>
                    <a:lnTo>
                      <a:pt x="114" y="828"/>
                    </a:lnTo>
                    <a:lnTo>
                      <a:pt x="120" y="828"/>
                    </a:lnTo>
                    <a:lnTo>
                      <a:pt x="120" y="840"/>
                    </a:lnTo>
                    <a:lnTo>
                      <a:pt x="114" y="846"/>
                    </a:lnTo>
                    <a:lnTo>
                      <a:pt x="108" y="852"/>
                    </a:lnTo>
                    <a:lnTo>
                      <a:pt x="108" y="858"/>
                    </a:lnTo>
                    <a:lnTo>
                      <a:pt x="120" y="864"/>
                    </a:lnTo>
                    <a:lnTo>
                      <a:pt x="120" y="858"/>
                    </a:lnTo>
                    <a:lnTo>
                      <a:pt x="120" y="852"/>
                    </a:lnTo>
                    <a:lnTo>
                      <a:pt x="132" y="858"/>
                    </a:lnTo>
                    <a:lnTo>
                      <a:pt x="138" y="864"/>
                    </a:lnTo>
                    <a:lnTo>
                      <a:pt x="138" y="870"/>
                    </a:lnTo>
                    <a:lnTo>
                      <a:pt x="138" y="876"/>
                    </a:lnTo>
                    <a:lnTo>
                      <a:pt x="144" y="876"/>
                    </a:lnTo>
                    <a:lnTo>
                      <a:pt x="150" y="870"/>
                    </a:lnTo>
                    <a:lnTo>
                      <a:pt x="150" y="864"/>
                    </a:lnTo>
                    <a:lnTo>
                      <a:pt x="168" y="858"/>
                    </a:lnTo>
                    <a:lnTo>
                      <a:pt x="180" y="858"/>
                    </a:lnTo>
                    <a:lnTo>
                      <a:pt x="180" y="864"/>
                    </a:lnTo>
                    <a:lnTo>
                      <a:pt x="180" y="870"/>
                    </a:lnTo>
                    <a:lnTo>
                      <a:pt x="180" y="876"/>
                    </a:lnTo>
                    <a:lnTo>
                      <a:pt x="186" y="876"/>
                    </a:lnTo>
                    <a:lnTo>
                      <a:pt x="186" y="870"/>
                    </a:lnTo>
                    <a:lnTo>
                      <a:pt x="192" y="864"/>
                    </a:lnTo>
                    <a:lnTo>
                      <a:pt x="192" y="870"/>
                    </a:lnTo>
                    <a:lnTo>
                      <a:pt x="198" y="876"/>
                    </a:lnTo>
                    <a:lnTo>
                      <a:pt x="204" y="876"/>
                    </a:lnTo>
                    <a:lnTo>
                      <a:pt x="216" y="870"/>
                    </a:lnTo>
                    <a:lnTo>
                      <a:pt x="228" y="870"/>
                    </a:lnTo>
                    <a:lnTo>
                      <a:pt x="222" y="858"/>
                    </a:lnTo>
                    <a:lnTo>
                      <a:pt x="222" y="852"/>
                    </a:lnTo>
                    <a:lnTo>
                      <a:pt x="222" y="846"/>
                    </a:lnTo>
                    <a:lnTo>
                      <a:pt x="222" y="840"/>
                    </a:lnTo>
                    <a:lnTo>
                      <a:pt x="216" y="834"/>
                    </a:lnTo>
                    <a:lnTo>
                      <a:pt x="216" y="828"/>
                    </a:lnTo>
                    <a:lnTo>
                      <a:pt x="216" y="822"/>
                    </a:lnTo>
                    <a:lnTo>
                      <a:pt x="228" y="816"/>
                    </a:lnTo>
                    <a:lnTo>
                      <a:pt x="228" y="822"/>
                    </a:lnTo>
                    <a:lnTo>
                      <a:pt x="234" y="822"/>
                    </a:lnTo>
                    <a:lnTo>
                      <a:pt x="240" y="828"/>
                    </a:lnTo>
                    <a:lnTo>
                      <a:pt x="252" y="828"/>
                    </a:lnTo>
                    <a:lnTo>
                      <a:pt x="258" y="828"/>
                    </a:lnTo>
                    <a:lnTo>
                      <a:pt x="258" y="816"/>
                    </a:lnTo>
                    <a:lnTo>
                      <a:pt x="252" y="810"/>
                    </a:lnTo>
                    <a:lnTo>
                      <a:pt x="252" y="804"/>
                    </a:lnTo>
                    <a:lnTo>
                      <a:pt x="258" y="798"/>
                    </a:lnTo>
                    <a:lnTo>
                      <a:pt x="270" y="792"/>
                    </a:lnTo>
                    <a:lnTo>
                      <a:pt x="288" y="786"/>
                    </a:lnTo>
                    <a:lnTo>
                      <a:pt x="288" y="780"/>
                    </a:lnTo>
                    <a:lnTo>
                      <a:pt x="294" y="774"/>
                    </a:lnTo>
                    <a:lnTo>
                      <a:pt x="300" y="780"/>
                    </a:lnTo>
                    <a:lnTo>
                      <a:pt x="306" y="780"/>
                    </a:lnTo>
                    <a:lnTo>
                      <a:pt x="312" y="780"/>
                    </a:lnTo>
                    <a:lnTo>
                      <a:pt x="318" y="774"/>
                    </a:lnTo>
                    <a:lnTo>
                      <a:pt x="324" y="774"/>
                    </a:lnTo>
                    <a:lnTo>
                      <a:pt x="336" y="768"/>
                    </a:lnTo>
                    <a:lnTo>
                      <a:pt x="336" y="762"/>
                    </a:lnTo>
                    <a:lnTo>
                      <a:pt x="336" y="756"/>
                    </a:lnTo>
                    <a:lnTo>
                      <a:pt x="342" y="762"/>
                    </a:lnTo>
                    <a:lnTo>
                      <a:pt x="348" y="768"/>
                    </a:lnTo>
                    <a:lnTo>
                      <a:pt x="360" y="768"/>
                    </a:lnTo>
                    <a:lnTo>
                      <a:pt x="366" y="762"/>
                    </a:lnTo>
                    <a:lnTo>
                      <a:pt x="372" y="762"/>
                    </a:lnTo>
                    <a:lnTo>
                      <a:pt x="378" y="756"/>
                    </a:lnTo>
                    <a:lnTo>
                      <a:pt x="384" y="744"/>
                    </a:lnTo>
                    <a:lnTo>
                      <a:pt x="384" y="738"/>
                    </a:lnTo>
                    <a:lnTo>
                      <a:pt x="378" y="732"/>
                    </a:lnTo>
                    <a:lnTo>
                      <a:pt x="384" y="732"/>
                    </a:lnTo>
                    <a:lnTo>
                      <a:pt x="396" y="732"/>
                    </a:lnTo>
                    <a:lnTo>
                      <a:pt x="402" y="732"/>
                    </a:lnTo>
                    <a:lnTo>
                      <a:pt x="408" y="732"/>
                    </a:lnTo>
                    <a:lnTo>
                      <a:pt x="414" y="732"/>
                    </a:lnTo>
                    <a:lnTo>
                      <a:pt x="426" y="726"/>
                    </a:lnTo>
                    <a:lnTo>
                      <a:pt x="432" y="720"/>
                    </a:lnTo>
                    <a:lnTo>
                      <a:pt x="432" y="726"/>
                    </a:lnTo>
                    <a:lnTo>
                      <a:pt x="438" y="726"/>
                    </a:lnTo>
                    <a:lnTo>
                      <a:pt x="444" y="720"/>
                    </a:lnTo>
                    <a:lnTo>
                      <a:pt x="444" y="714"/>
                    </a:lnTo>
                    <a:lnTo>
                      <a:pt x="456" y="708"/>
                    </a:lnTo>
                    <a:lnTo>
                      <a:pt x="462" y="708"/>
                    </a:lnTo>
                    <a:lnTo>
                      <a:pt x="462" y="702"/>
                    </a:lnTo>
                    <a:lnTo>
                      <a:pt x="462" y="696"/>
                    </a:lnTo>
                    <a:lnTo>
                      <a:pt x="468" y="690"/>
                    </a:lnTo>
                    <a:lnTo>
                      <a:pt x="474" y="684"/>
                    </a:lnTo>
                    <a:lnTo>
                      <a:pt x="480" y="678"/>
                    </a:lnTo>
                    <a:lnTo>
                      <a:pt x="486" y="672"/>
                    </a:lnTo>
                    <a:lnTo>
                      <a:pt x="486" y="660"/>
                    </a:lnTo>
                    <a:lnTo>
                      <a:pt x="486" y="654"/>
                    </a:lnTo>
                    <a:lnTo>
                      <a:pt x="486" y="648"/>
                    </a:lnTo>
                    <a:lnTo>
                      <a:pt x="498" y="648"/>
                    </a:lnTo>
                    <a:lnTo>
                      <a:pt x="510" y="648"/>
                    </a:lnTo>
                    <a:lnTo>
                      <a:pt x="510" y="654"/>
                    </a:lnTo>
                    <a:lnTo>
                      <a:pt x="504" y="660"/>
                    </a:lnTo>
                    <a:lnTo>
                      <a:pt x="504" y="666"/>
                    </a:lnTo>
                    <a:lnTo>
                      <a:pt x="516" y="672"/>
                    </a:lnTo>
                    <a:lnTo>
                      <a:pt x="522" y="672"/>
                    </a:lnTo>
                    <a:lnTo>
                      <a:pt x="522" y="678"/>
                    </a:lnTo>
                    <a:lnTo>
                      <a:pt x="522" y="684"/>
                    </a:lnTo>
                    <a:lnTo>
                      <a:pt x="528" y="684"/>
                    </a:lnTo>
                    <a:lnTo>
                      <a:pt x="540" y="684"/>
                    </a:lnTo>
                    <a:lnTo>
                      <a:pt x="540" y="696"/>
                    </a:lnTo>
                    <a:lnTo>
                      <a:pt x="540" y="702"/>
                    </a:lnTo>
                    <a:lnTo>
                      <a:pt x="540" y="708"/>
                    </a:lnTo>
                    <a:lnTo>
                      <a:pt x="540" y="714"/>
                    </a:lnTo>
                    <a:lnTo>
                      <a:pt x="540" y="720"/>
                    </a:lnTo>
                    <a:lnTo>
                      <a:pt x="552" y="726"/>
                    </a:lnTo>
                    <a:lnTo>
                      <a:pt x="552" y="738"/>
                    </a:lnTo>
                    <a:lnTo>
                      <a:pt x="552" y="744"/>
                    </a:lnTo>
                    <a:lnTo>
                      <a:pt x="558" y="750"/>
                    </a:lnTo>
                    <a:lnTo>
                      <a:pt x="564" y="744"/>
                    </a:lnTo>
                    <a:lnTo>
                      <a:pt x="570" y="744"/>
                    </a:lnTo>
                    <a:lnTo>
                      <a:pt x="576" y="744"/>
                    </a:lnTo>
                    <a:lnTo>
                      <a:pt x="576" y="750"/>
                    </a:lnTo>
                    <a:lnTo>
                      <a:pt x="582" y="744"/>
                    </a:lnTo>
                    <a:lnTo>
                      <a:pt x="588" y="738"/>
                    </a:lnTo>
                    <a:lnTo>
                      <a:pt x="588" y="732"/>
                    </a:lnTo>
                    <a:lnTo>
                      <a:pt x="588" y="726"/>
                    </a:lnTo>
                    <a:lnTo>
                      <a:pt x="582" y="720"/>
                    </a:lnTo>
                    <a:lnTo>
                      <a:pt x="582" y="714"/>
                    </a:lnTo>
                    <a:lnTo>
                      <a:pt x="582" y="708"/>
                    </a:lnTo>
                    <a:lnTo>
                      <a:pt x="588" y="702"/>
                    </a:lnTo>
                    <a:lnTo>
                      <a:pt x="594" y="696"/>
                    </a:lnTo>
                    <a:lnTo>
                      <a:pt x="600" y="690"/>
                    </a:lnTo>
                    <a:lnTo>
                      <a:pt x="612" y="678"/>
                    </a:lnTo>
                    <a:lnTo>
                      <a:pt x="618" y="672"/>
                    </a:lnTo>
                    <a:lnTo>
                      <a:pt x="624" y="678"/>
                    </a:lnTo>
                    <a:lnTo>
                      <a:pt x="630" y="678"/>
                    </a:lnTo>
                    <a:lnTo>
                      <a:pt x="642" y="684"/>
                    </a:lnTo>
                    <a:lnTo>
                      <a:pt x="648" y="678"/>
                    </a:lnTo>
                    <a:lnTo>
                      <a:pt x="648" y="672"/>
                    </a:lnTo>
                    <a:lnTo>
                      <a:pt x="654" y="666"/>
                    </a:lnTo>
                    <a:lnTo>
                      <a:pt x="660" y="660"/>
                    </a:lnTo>
                    <a:lnTo>
                      <a:pt x="666" y="654"/>
                    </a:lnTo>
                    <a:lnTo>
                      <a:pt x="666" y="648"/>
                    </a:lnTo>
                    <a:lnTo>
                      <a:pt x="666" y="642"/>
                    </a:lnTo>
                    <a:lnTo>
                      <a:pt x="672" y="636"/>
                    </a:lnTo>
                    <a:lnTo>
                      <a:pt x="672" y="630"/>
                    </a:lnTo>
                    <a:lnTo>
                      <a:pt x="678" y="624"/>
                    </a:lnTo>
                    <a:lnTo>
                      <a:pt x="684" y="624"/>
                    </a:lnTo>
                    <a:lnTo>
                      <a:pt x="690" y="618"/>
                    </a:lnTo>
                    <a:lnTo>
                      <a:pt x="684" y="612"/>
                    </a:lnTo>
                    <a:lnTo>
                      <a:pt x="684" y="606"/>
                    </a:lnTo>
                    <a:lnTo>
                      <a:pt x="690" y="600"/>
                    </a:lnTo>
                    <a:lnTo>
                      <a:pt x="684" y="600"/>
                    </a:lnTo>
                    <a:lnTo>
                      <a:pt x="684" y="594"/>
                    </a:lnTo>
                    <a:lnTo>
                      <a:pt x="684" y="588"/>
                    </a:lnTo>
                    <a:lnTo>
                      <a:pt x="690" y="588"/>
                    </a:lnTo>
                    <a:lnTo>
                      <a:pt x="696" y="588"/>
                    </a:lnTo>
                    <a:lnTo>
                      <a:pt x="696" y="582"/>
                    </a:lnTo>
                    <a:lnTo>
                      <a:pt x="708" y="588"/>
                    </a:lnTo>
                    <a:lnTo>
                      <a:pt x="720" y="588"/>
                    </a:lnTo>
                    <a:lnTo>
                      <a:pt x="732" y="588"/>
                    </a:lnTo>
                    <a:lnTo>
                      <a:pt x="738" y="582"/>
                    </a:lnTo>
                    <a:lnTo>
                      <a:pt x="732" y="576"/>
                    </a:lnTo>
                    <a:lnTo>
                      <a:pt x="732" y="570"/>
                    </a:lnTo>
                    <a:lnTo>
                      <a:pt x="738" y="564"/>
                    </a:lnTo>
                    <a:lnTo>
                      <a:pt x="744" y="558"/>
                    </a:lnTo>
                    <a:lnTo>
                      <a:pt x="744" y="552"/>
                    </a:lnTo>
                    <a:lnTo>
                      <a:pt x="744" y="540"/>
                    </a:lnTo>
                    <a:lnTo>
                      <a:pt x="744" y="528"/>
                    </a:lnTo>
                    <a:lnTo>
                      <a:pt x="744" y="516"/>
                    </a:lnTo>
                    <a:lnTo>
                      <a:pt x="738" y="516"/>
                    </a:lnTo>
                    <a:lnTo>
                      <a:pt x="732" y="516"/>
                    </a:lnTo>
                    <a:lnTo>
                      <a:pt x="720" y="522"/>
                    </a:lnTo>
                    <a:lnTo>
                      <a:pt x="708" y="522"/>
                    </a:lnTo>
                    <a:lnTo>
                      <a:pt x="702" y="516"/>
                    </a:lnTo>
                    <a:lnTo>
                      <a:pt x="696" y="510"/>
                    </a:lnTo>
                    <a:lnTo>
                      <a:pt x="702" y="498"/>
                    </a:lnTo>
                    <a:lnTo>
                      <a:pt x="714" y="492"/>
                    </a:lnTo>
                    <a:lnTo>
                      <a:pt x="726" y="480"/>
                    </a:lnTo>
                    <a:lnTo>
                      <a:pt x="738" y="474"/>
                    </a:lnTo>
                    <a:lnTo>
                      <a:pt x="744" y="474"/>
                    </a:lnTo>
                    <a:lnTo>
                      <a:pt x="750" y="468"/>
                    </a:lnTo>
                    <a:lnTo>
                      <a:pt x="756" y="468"/>
                    </a:lnTo>
                    <a:lnTo>
                      <a:pt x="762" y="468"/>
                    </a:lnTo>
                    <a:lnTo>
                      <a:pt x="768" y="468"/>
                    </a:lnTo>
                    <a:lnTo>
                      <a:pt x="780" y="468"/>
                    </a:lnTo>
                    <a:lnTo>
                      <a:pt x="786" y="468"/>
                    </a:lnTo>
                    <a:lnTo>
                      <a:pt x="792" y="468"/>
                    </a:lnTo>
                    <a:lnTo>
                      <a:pt x="798" y="462"/>
                    </a:lnTo>
                    <a:lnTo>
                      <a:pt x="798" y="456"/>
                    </a:lnTo>
                    <a:lnTo>
                      <a:pt x="798" y="450"/>
                    </a:lnTo>
                    <a:lnTo>
                      <a:pt x="792" y="444"/>
                    </a:lnTo>
                    <a:lnTo>
                      <a:pt x="786" y="432"/>
                    </a:lnTo>
                    <a:lnTo>
                      <a:pt x="786" y="426"/>
                    </a:lnTo>
                    <a:lnTo>
                      <a:pt x="792" y="426"/>
                    </a:lnTo>
                    <a:lnTo>
                      <a:pt x="804" y="420"/>
                    </a:lnTo>
                    <a:lnTo>
                      <a:pt x="816" y="420"/>
                    </a:lnTo>
                    <a:lnTo>
                      <a:pt x="828" y="420"/>
                    </a:lnTo>
                    <a:lnTo>
                      <a:pt x="834" y="426"/>
                    </a:lnTo>
                    <a:lnTo>
                      <a:pt x="840" y="432"/>
                    </a:lnTo>
                    <a:lnTo>
                      <a:pt x="834" y="438"/>
                    </a:lnTo>
                    <a:lnTo>
                      <a:pt x="834" y="444"/>
                    </a:lnTo>
                    <a:lnTo>
                      <a:pt x="840" y="444"/>
                    </a:lnTo>
                    <a:lnTo>
                      <a:pt x="846" y="450"/>
                    </a:lnTo>
                    <a:lnTo>
                      <a:pt x="858" y="444"/>
                    </a:lnTo>
                    <a:lnTo>
                      <a:pt x="864" y="438"/>
                    </a:lnTo>
                    <a:lnTo>
                      <a:pt x="864" y="444"/>
                    </a:lnTo>
                    <a:lnTo>
                      <a:pt x="870" y="444"/>
                    </a:lnTo>
                    <a:lnTo>
                      <a:pt x="870" y="438"/>
                    </a:lnTo>
                    <a:lnTo>
                      <a:pt x="870" y="432"/>
                    </a:lnTo>
                    <a:lnTo>
                      <a:pt x="870" y="426"/>
                    </a:lnTo>
                    <a:lnTo>
                      <a:pt x="882" y="420"/>
                    </a:lnTo>
                    <a:lnTo>
                      <a:pt x="888" y="414"/>
                    </a:lnTo>
                    <a:lnTo>
                      <a:pt x="888" y="408"/>
                    </a:lnTo>
                    <a:lnTo>
                      <a:pt x="894" y="408"/>
                    </a:lnTo>
                    <a:lnTo>
                      <a:pt x="894" y="402"/>
                    </a:lnTo>
                    <a:lnTo>
                      <a:pt x="900" y="396"/>
                    </a:lnTo>
                    <a:lnTo>
                      <a:pt x="906" y="396"/>
                    </a:lnTo>
                    <a:lnTo>
                      <a:pt x="906" y="390"/>
                    </a:lnTo>
                    <a:lnTo>
                      <a:pt x="906" y="384"/>
                    </a:lnTo>
                    <a:lnTo>
                      <a:pt x="900" y="384"/>
                    </a:lnTo>
                    <a:lnTo>
                      <a:pt x="906" y="378"/>
                    </a:lnTo>
                    <a:lnTo>
                      <a:pt x="912" y="372"/>
                    </a:lnTo>
                    <a:lnTo>
                      <a:pt x="924" y="372"/>
                    </a:lnTo>
                    <a:lnTo>
                      <a:pt x="924" y="366"/>
                    </a:lnTo>
                    <a:lnTo>
                      <a:pt x="918" y="366"/>
                    </a:lnTo>
                    <a:lnTo>
                      <a:pt x="912" y="360"/>
                    </a:lnTo>
                    <a:lnTo>
                      <a:pt x="912" y="354"/>
                    </a:lnTo>
                    <a:lnTo>
                      <a:pt x="912" y="348"/>
                    </a:lnTo>
                    <a:lnTo>
                      <a:pt x="912" y="336"/>
                    </a:lnTo>
                    <a:lnTo>
                      <a:pt x="912" y="330"/>
                    </a:lnTo>
                    <a:lnTo>
                      <a:pt x="912" y="324"/>
                    </a:lnTo>
                    <a:lnTo>
                      <a:pt x="924" y="312"/>
                    </a:lnTo>
                    <a:lnTo>
                      <a:pt x="930" y="300"/>
                    </a:lnTo>
                    <a:lnTo>
                      <a:pt x="930" y="288"/>
                    </a:lnTo>
                    <a:lnTo>
                      <a:pt x="924" y="282"/>
                    </a:lnTo>
                    <a:lnTo>
                      <a:pt x="912" y="276"/>
                    </a:lnTo>
                    <a:lnTo>
                      <a:pt x="906" y="276"/>
                    </a:lnTo>
                    <a:lnTo>
                      <a:pt x="900" y="276"/>
                    </a:lnTo>
                    <a:lnTo>
                      <a:pt x="900" y="270"/>
                    </a:lnTo>
                    <a:lnTo>
                      <a:pt x="900" y="264"/>
                    </a:lnTo>
                    <a:lnTo>
                      <a:pt x="900" y="258"/>
                    </a:lnTo>
                    <a:lnTo>
                      <a:pt x="900" y="252"/>
                    </a:lnTo>
                    <a:lnTo>
                      <a:pt x="894" y="252"/>
                    </a:lnTo>
                    <a:lnTo>
                      <a:pt x="888" y="252"/>
                    </a:lnTo>
                    <a:lnTo>
                      <a:pt x="888" y="246"/>
                    </a:lnTo>
                    <a:lnTo>
                      <a:pt x="888" y="240"/>
                    </a:lnTo>
                    <a:lnTo>
                      <a:pt x="888" y="234"/>
                    </a:lnTo>
                    <a:lnTo>
                      <a:pt x="876" y="228"/>
                    </a:lnTo>
                    <a:lnTo>
                      <a:pt x="870" y="234"/>
                    </a:lnTo>
                    <a:lnTo>
                      <a:pt x="864" y="234"/>
                    </a:lnTo>
                    <a:lnTo>
                      <a:pt x="864" y="228"/>
                    </a:lnTo>
                    <a:lnTo>
                      <a:pt x="864" y="222"/>
                    </a:lnTo>
                    <a:lnTo>
                      <a:pt x="864" y="216"/>
                    </a:lnTo>
                    <a:lnTo>
                      <a:pt x="864" y="210"/>
                    </a:lnTo>
                    <a:lnTo>
                      <a:pt x="864" y="204"/>
                    </a:lnTo>
                    <a:lnTo>
                      <a:pt x="858" y="204"/>
                    </a:lnTo>
                    <a:lnTo>
                      <a:pt x="858" y="198"/>
                    </a:lnTo>
                    <a:lnTo>
                      <a:pt x="864" y="192"/>
                    </a:lnTo>
                    <a:lnTo>
                      <a:pt x="864" y="186"/>
                    </a:lnTo>
                    <a:lnTo>
                      <a:pt x="864" y="180"/>
                    </a:lnTo>
                    <a:lnTo>
                      <a:pt x="858" y="180"/>
                    </a:lnTo>
                    <a:lnTo>
                      <a:pt x="858" y="174"/>
                    </a:lnTo>
                    <a:lnTo>
                      <a:pt x="858" y="168"/>
                    </a:lnTo>
                    <a:lnTo>
                      <a:pt x="852" y="162"/>
                    </a:lnTo>
                    <a:lnTo>
                      <a:pt x="846" y="162"/>
                    </a:lnTo>
                    <a:lnTo>
                      <a:pt x="834" y="162"/>
                    </a:lnTo>
                    <a:lnTo>
                      <a:pt x="822" y="156"/>
                    </a:lnTo>
                    <a:lnTo>
                      <a:pt x="822" y="150"/>
                    </a:lnTo>
                    <a:lnTo>
                      <a:pt x="816" y="144"/>
                    </a:lnTo>
                    <a:lnTo>
                      <a:pt x="816" y="138"/>
                    </a:lnTo>
                    <a:lnTo>
                      <a:pt x="822" y="144"/>
                    </a:lnTo>
                    <a:lnTo>
                      <a:pt x="828" y="144"/>
                    </a:lnTo>
                    <a:lnTo>
                      <a:pt x="834" y="138"/>
                    </a:lnTo>
                    <a:lnTo>
                      <a:pt x="834" y="132"/>
                    </a:lnTo>
                    <a:lnTo>
                      <a:pt x="840" y="126"/>
                    </a:lnTo>
                    <a:lnTo>
                      <a:pt x="834" y="120"/>
                    </a:lnTo>
                    <a:lnTo>
                      <a:pt x="828" y="114"/>
                    </a:lnTo>
                    <a:lnTo>
                      <a:pt x="816" y="114"/>
                    </a:lnTo>
                    <a:lnTo>
                      <a:pt x="810" y="108"/>
                    </a:lnTo>
                    <a:lnTo>
                      <a:pt x="816" y="102"/>
                    </a:lnTo>
                    <a:lnTo>
                      <a:pt x="816" y="96"/>
                    </a:lnTo>
                    <a:lnTo>
                      <a:pt x="816" y="90"/>
                    </a:lnTo>
                    <a:lnTo>
                      <a:pt x="822" y="84"/>
                    </a:lnTo>
                    <a:lnTo>
                      <a:pt x="828" y="78"/>
                    </a:lnTo>
                    <a:lnTo>
                      <a:pt x="834" y="78"/>
                    </a:lnTo>
                    <a:lnTo>
                      <a:pt x="840" y="72"/>
                    </a:lnTo>
                    <a:lnTo>
                      <a:pt x="846" y="60"/>
                    </a:lnTo>
                    <a:lnTo>
                      <a:pt x="852" y="54"/>
                    </a:lnTo>
                    <a:lnTo>
                      <a:pt x="852" y="48"/>
                    </a:lnTo>
                    <a:lnTo>
                      <a:pt x="852" y="42"/>
                    </a:lnTo>
                    <a:lnTo>
                      <a:pt x="846" y="36"/>
                    </a:lnTo>
                    <a:lnTo>
                      <a:pt x="840" y="36"/>
                    </a:lnTo>
                    <a:lnTo>
                      <a:pt x="846" y="36"/>
                    </a:lnTo>
                    <a:lnTo>
                      <a:pt x="852" y="30"/>
                    </a:lnTo>
                    <a:lnTo>
                      <a:pt x="852" y="24"/>
                    </a:lnTo>
                    <a:lnTo>
                      <a:pt x="846" y="18"/>
                    </a:lnTo>
                    <a:lnTo>
                      <a:pt x="840" y="12"/>
                    </a:lnTo>
                    <a:lnTo>
                      <a:pt x="828" y="18"/>
                    </a:lnTo>
                    <a:lnTo>
                      <a:pt x="828" y="24"/>
                    </a:lnTo>
                    <a:lnTo>
                      <a:pt x="822" y="36"/>
                    </a:lnTo>
                    <a:lnTo>
                      <a:pt x="810" y="48"/>
                    </a:lnTo>
                    <a:lnTo>
                      <a:pt x="792" y="60"/>
                    </a:lnTo>
                    <a:lnTo>
                      <a:pt x="780" y="60"/>
                    </a:lnTo>
                    <a:lnTo>
                      <a:pt x="768" y="54"/>
                    </a:lnTo>
                    <a:lnTo>
                      <a:pt x="762" y="60"/>
                    </a:lnTo>
                    <a:lnTo>
                      <a:pt x="750" y="60"/>
                    </a:lnTo>
                    <a:lnTo>
                      <a:pt x="744" y="54"/>
                    </a:lnTo>
                    <a:lnTo>
                      <a:pt x="744" y="42"/>
                    </a:lnTo>
                    <a:lnTo>
                      <a:pt x="744" y="24"/>
                    </a:lnTo>
                    <a:lnTo>
                      <a:pt x="744" y="12"/>
                    </a:lnTo>
                    <a:lnTo>
                      <a:pt x="744" y="6"/>
                    </a:lnTo>
                    <a:lnTo>
                      <a:pt x="738" y="0"/>
                    </a:lnTo>
                    <a:lnTo>
                      <a:pt x="72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34" name="Freeform 131"/>
              <p:cNvSpPr>
                <a:spLocks/>
              </p:cNvSpPr>
              <p:nvPr/>
            </p:nvSpPr>
            <p:spPr bwMode="auto">
              <a:xfrm>
                <a:off x="720" y="1170"/>
                <a:ext cx="126" cy="90"/>
              </a:xfrm>
              <a:custGeom>
                <a:avLst/>
                <a:gdLst>
                  <a:gd name="T0" fmla="*/ 0 w 126"/>
                  <a:gd name="T1" fmla="*/ 6 h 90"/>
                  <a:gd name="T2" fmla="*/ 6 w 126"/>
                  <a:gd name="T3" fmla="*/ 6 h 90"/>
                  <a:gd name="T4" fmla="*/ 12 w 126"/>
                  <a:gd name="T5" fmla="*/ 12 h 90"/>
                  <a:gd name="T6" fmla="*/ 18 w 126"/>
                  <a:gd name="T7" fmla="*/ 18 h 90"/>
                  <a:gd name="T8" fmla="*/ 30 w 126"/>
                  <a:gd name="T9" fmla="*/ 24 h 90"/>
                  <a:gd name="T10" fmla="*/ 36 w 126"/>
                  <a:gd name="T11" fmla="*/ 24 h 90"/>
                  <a:gd name="T12" fmla="*/ 36 w 126"/>
                  <a:gd name="T13" fmla="*/ 30 h 90"/>
                  <a:gd name="T14" fmla="*/ 42 w 126"/>
                  <a:gd name="T15" fmla="*/ 36 h 90"/>
                  <a:gd name="T16" fmla="*/ 48 w 126"/>
                  <a:gd name="T17" fmla="*/ 54 h 90"/>
                  <a:gd name="T18" fmla="*/ 48 w 126"/>
                  <a:gd name="T19" fmla="*/ 54 h 90"/>
                  <a:gd name="T20" fmla="*/ 48 w 126"/>
                  <a:gd name="T21" fmla="*/ 54 h 90"/>
                  <a:gd name="T22" fmla="*/ 54 w 126"/>
                  <a:gd name="T23" fmla="*/ 60 h 90"/>
                  <a:gd name="T24" fmla="*/ 54 w 126"/>
                  <a:gd name="T25" fmla="*/ 60 h 90"/>
                  <a:gd name="T26" fmla="*/ 54 w 126"/>
                  <a:gd name="T27" fmla="*/ 66 h 90"/>
                  <a:gd name="T28" fmla="*/ 54 w 126"/>
                  <a:gd name="T29" fmla="*/ 72 h 90"/>
                  <a:gd name="T30" fmla="*/ 60 w 126"/>
                  <a:gd name="T31" fmla="*/ 78 h 90"/>
                  <a:gd name="T32" fmla="*/ 66 w 126"/>
                  <a:gd name="T33" fmla="*/ 78 h 90"/>
                  <a:gd name="T34" fmla="*/ 72 w 126"/>
                  <a:gd name="T35" fmla="*/ 78 h 90"/>
                  <a:gd name="T36" fmla="*/ 72 w 126"/>
                  <a:gd name="T37" fmla="*/ 78 h 90"/>
                  <a:gd name="T38" fmla="*/ 78 w 126"/>
                  <a:gd name="T39" fmla="*/ 78 h 90"/>
                  <a:gd name="T40" fmla="*/ 96 w 126"/>
                  <a:gd name="T41" fmla="*/ 84 h 90"/>
                  <a:gd name="T42" fmla="*/ 108 w 126"/>
                  <a:gd name="T43" fmla="*/ 90 h 90"/>
                  <a:gd name="T44" fmla="*/ 114 w 126"/>
                  <a:gd name="T45" fmla="*/ 90 h 90"/>
                  <a:gd name="T46" fmla="*/ 120 w 126"/>
                  <a:gd name="T47" fmla="*/ 84 h 90"/>
                  <a:gd name="T48" fmla="*/ 126 w 126"/>
                  <a:gd name="T49" fmla="*/ 78 h 90"/>
                  <a:gd name="T50" fmla="*/ 120 w 126"/>
                  <a:gd name="T51" fmla="*/ 60 h 90"/>
                  <a:gd name="T52" fmla="*/ 120 w 126"/>
                  <a:gd name="T53" fmla="*/ 48 h 90"/>
                  <a:gd name="T54" fmla="*/ 120 w 126"/>
                  <a:gd name="T55" fmla="*/ 42 h 90"/>
                  <a:gd name="T56" fmla="*/ 120 w 126"/>
                  <a:gd name="T57" fmla="*/ 36 h 90"/>
                  <a:gd name="T58" fmla="*/ 114 w 126"/>
                  <a:gd name="T59" fmla="*/ 36 h 90"/>
                  <a:gd name="T60" fmla="*/ 108 w 126"/>
                  <a:gd name="T61" fmla="*/ 42 h 90"/>
                  <a:gd name="T62" fmla="*/ 102 w 126"/>
                  <a:gd name="T63" fmla="*/ 42 h 90"/>
                  <a:gd name="T64" fmla="*/ 96 w 126"/>
                  <a:gd name="T65" fmla="*/ 42 h 90"/>
                  <a:gd name="T66" fmla="*/ 96 w 126"/>
                  <a:gd name="T67" fmla="*/ 36 h 90"/>
                  <a:gd name="T68" fmla="*/ 90 w 126"/>
                  <a:gd name="T69" fmla="*/ 30 h 90"/>
                  <a:gd name="T70" fmla="*/ 90 w 126"/>
                  <a:gd name="T71" fmla="*/ 30 h 90"/>
                  <a:gd name="T72" fmla="*/ 78 w 126"/>
                  <a:gd name="T73" fmla="*/ 30 h 90"/>
                  <a:gd name="T74" fmla="*/ 66 w 126"/>
                  <a:gd name="T75" fmla="*/ 24 h 90"/>
                  <a:gd name="T76" fmla="*/ 66 w 126"/>
                  <a:gd name="T77" fmla="*/ 24 h 90"/>
                  <a:gd name="T78" fmla="*/ 60 w 126"/>
                  <a:gd name="T79" fmla="*/ 18 h 90"/>
                  <a:gd name="T80" fmla="*/ 48 w 126"/>
                  <a:gd name="T81" fmla="*/ 18 h 90"/>
                  <a:gd name="T82" fmla="*/ 36 w 126"/>
                  <a:gd name="T83" fmla="*/ 12 h 90"/>
                  <a:gd name="T84" fmla="*/ 24 w 126"/>
                  <a:gd name="T85" fmla="*/ 6 h 90"/>
                  <a:gd name="T86" fmla="*/ 12 w 126"/>
                  <a:gd name="T87" fmla="*/ 6 h 90"/>
                  <a:gd name="T88" fmla="*/ 12 w 126"/>
                  <a:gd name="T89" fmla="*/ 0 h 90"/>
                  <a:gd name="T90" fmla="*/ 0 w 126"/>
                  <a:gd name="T91" fmla="*/ 6 h 9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26"/>
                  <a:gd name="T139" fmla="*/ 0 h 90"/>
                  <a:gd name="T140" fmla="*/ 126 w 126"/>
                  <a:gd name="T141" fmla="*/ 90 h 90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26" h="90">
                    <a:moveTo>
                      <a:pt x="0" y="6"/>
                    </a:moveTo>
                    <a:lnTo>
                      <a:pt x="6" y="6"/>
                    </a:lnTo>
                    <a:lnTo>
                      <a:pt x="12" y="12"/>
                    </a:lnTo>
                    <a:lnTo>
                      <a:pt x="18" y="18"/>
                    </a:lnTo>
                    <a:lnTo>
                      <a:pt x="30" y="24"/>
                    </a:lnTo>
                    <a:lnTo>
                      <a:pt x="36" y="24"/>
                    </a:lnTo>
                    <a:lnTo>
                      <a:pt x="36" y="30"/>
                    </a:lnTo>
                    <a:lnTo>
                      <a:pt x="42" y="36"/>
                    </a:lnTo>
                    <a:lnTo>
                      <a:pt x="48" y="54"/>
                    </a:lnTo>
                    <a:lnTo>
                      <a:pt x="54" y="60"/>
                    </a:lnTo>
                    <a:lnTo>
                      <a:pt x="54" y="66"/>
                    </a:lnTo>
                    <a:lnTo>
                      <a:pt x="54" y="72"/>
                    </a:lnTo>
                    <a:lnTo>
                      <a:pt x="60" y="78"/>
                    </a:lnTo>
                    <a:lnTo>
                      <a:pt x="66" y="78"/>
                    </a:lnTo>
                    <a:lnTo>
                      <a:pt x="72" y="78"/>
                    </a:lnTo>
                    <a:lnTo>
                      <a:pt x="78" y="78"/>
                    </a:lnTo>
                    <a:lnTo>
                      <a:pt x="96" y="84"/>
                    </a:lnTo>
                    <a:lnTo>
                      <a:pt x="108" y="90"/>
                    </a:lnTo>
                    <a:lnTo>
                      <a:pt x="114" y="90"/>
                    </a:lnTo>
                    <a:lnTo>
                      <a:pt x="120" y="84"/>
                    </a:lnTo>
                    <a:lnTo>
                      <a:pt x="126" y="78"/>
                    </a:lnTo>
                    <a:lnTo>
                      <a:pt x="120" y="60"/>
                    </a:lnTo>
                    <a:lnTo>
                      <a:pt x="120" y="48"/>
                    </a:lnTo>
                    <a:lnTo>
                      <a:pt x="120" y="42"/>
                    </a:lnTo>
                    <a:lnTo>
                      <a:pt x="120" y="36"/>
                    </a:lnTo>
                    <a:lnTo>
                      <a:pt x="114" y="36"/>
                    </a:lnTo>
                    <a:lnTo>
                      <a:pt x="108" y="42"/>
                    </a:lnTo>
                    <a:lnTo>
                      <a:pt x="102" y="42"/>
                    </a:lnTo>
                    <a:lnTo>
                      <a:pt x="96" y="42"/>
                    </a:lnTo>
                    <a:lnTo>
                      <a:pt x="96" y="36"/>
                    </a:lnTo>
                    <a:lnTo>
                      <a:pt x="90" y="30"/>
                    </a:lnTo>
                    <a:lnTo>
                      <a:pt x="78" y="30"/>
                    </a:lnTo>
                    <a:lnTo>
                      <a:pt x="66" y="24"/>
                    </a:lnTo>
                    <a:lnTo>
                      <a:pt x="60" y="18"/>
                    </a:lnTo>
                    <a:lnTo>
                      <a:pt x="48" y="18"/>
                    </a:lnTo>
                    <a:lnTo>
                      <a:pt x="36" y="12"/>
                    </a:lnTo>
                    <a:lnTo>
                      <a:pt x="24" y="6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35" name="Freeform 132"/>
              <p:cNvSpPr>
                <a:spLocks/>
              </p:cNvSpPr>
              <p:nvPr/>
            </p:nvSpPr>
            <p:spPr bwMode="auto">
              <a:xfrm>
                <a:off x="738" y="1014"/>
                <a:ext cx="30" cy="48"/>
              </a:xfrm>
              <a:custGeom>
                <a:avLst/>
                <a:gdLst>
                  <a:gd name="T0" fmla="*/ 0 w 30"/>
                  <a:gd name="T1" fmla="*/ 6 h 48"/>
                  <a:gd name="T2" fmla="*/ 6 w 30"/>
                  <a:gd name="T3" fmla="*/ 18 h 48"/>
                  <a:gd name="T4" fmla="*/ 6 w 30"/>
                  <a:gd name="T5" fmla="*/ 24 h 48"/>
                  <a:gd name="T6" fmla="*/ 6 w 30"/>
                  <a:gd name="T7" fmla="*/ 36 h 48"/>
                  <a:gd name="T8" fmla="*/ 6 w 30"/>
                  <a:gd name="T9" fmla="*/ 42 h 48"/>
                  <a:gd name="T10" fmla="*/ 12 w 30"/>
                  <a:gd name="T11" fmla="*/ 48 h 48"/>
                  <a:gd name="T12" fmla="*/ 18 w 30"/>
                  <a:gd name="T13" fmla="*/ 48 h 48"/>
                  <a:gd name="T14" fmla="*/ 24 w 30"/>
                  <a:gd name="T15" fmla="*/ 42 h 48"/>
                  <a:gd name="T16" fmla="*/ 30 w 30"/>
                  <a:gd name="T17" fmla="*/ 30 h 48"/>
                  <a:gd name="T18" fmla="*/ 24 w 30"/>
                  <a:gd name="T19" fmla="*/ 18 h 48"/>
                  <a:gd name="T20" fmla="*/ 24 w 30"/>
                  <a:gd name="T21" fmla="*/ 12 h 48"/>
                  <a:gd name="T22" fmla="*/ 30 w 30"/>
                  <a:gd name="T23" fmla="*/ 6 h 48"/>
                  <a:gd name="T24" fmla="*/ 30 w 30"/>
                  <a:gd name="T25" fmla="*/ 0 h 48"/>
                  <a:gd name="T26" fmla="*/ 24 w 30"/>
                  <a:gd name="T27" fmla="*/ 6 h 48"/>
                  <a:gd name="T28" fmla="*/ 18 w 30"/>
                  <a:gd name="T29" fmla="*/ 6 h 48"/>
                  <a:gd name="T30" fmla="*/ 12 w 30"/>
                  <a:gd name="T31" fmla="*/ 6 h 48"/>
                  <a:gd name="T32" fmla="*/ 12 w 30"/>
                  <a:gd name="T33" fmla="*/ 0 h 48"/>
                  <a:gd name="T34" fmla="*/ 0 w 30"/>
                  <a:gd name="T35" fmla="*/ 6 h 4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48"/>
                  <a:gd name="T56" fmla="*/ 30 w 30"/>
                  <a:gd name="T57" fmla="*/ 48 h 4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48">
                    <a:moveTo>
                      <a:pt x="0" y="6"/>
                    </a:moveTo>
                    <a:lnTo>
                      <a:pt x="6" y="18"/>
                    </a:lnTo>
                    <a:lnTo>
                      <a:pt x="6" y="24"/>
                    </a:lnTo>
                    <a:lnTo>
                      <a:pt x="6" y="36"/>
                    </a:lnTo>
                    <a:lnTo>
                      <a:pt x="6" y="42"/>
                    </a:lnTo>
                    <a:lnTo>
                      <a:pt x="12" y="48"/>
                    </a:lnTo>
                    <a:lnTo>
                      <a:pt x="18" y="48"/>
                    </a:lnTo>
                    <a:lnTo>
                      <a:pt x="24" y="42"/>
                    </a:lnTo>
                    <a:lnTo>
                      <a:pt x="30" y="30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24" y="6"/>
                    </a:lnTo>
                    <a:lnTo>
                      <a:pt x="18" y="6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36" name="Freeform 133"/>
              <p:cNvSpPr>
                <a:spLocks/>
              </p:cNvSpPr>
              <p:nvPr/>
            </p:nvSpPr>
            <p:spPr bwMode="auto">
              <a:xfrm>
                <a:off x="816" y="2268"/>
                <a:ext cx="1308" cy="1350"/>
              </a:xfrm>
              <a:custGeom>
                <a:avLst/>
                <a:gdLst>
                  <a:gd name="T0" fmla="*/ 240 w 1308"/>
                  <a:gd name="T1" fmla="*/ 66 h 1350"/>
                  <a:gd name="T2" fmla="*/ 198 w 1308"/>
                  <a:gd name="T3" fmla="*/ 114 h 1350"/>
                  <a:gd name="T4" fmla="*/ 144 w 1308"/>
                  <a:gd name="T5" fmla="*/ 168 h 1350"/>
                  <a:gd name="T6" fmla="*/ 54 w 1308"/>
                  <a:gd name="T7" fmla="*/ 180 h 1350"/>
                  <a:gd name="T8" fmla="*/ 18 w 1308"/>
                  <a:gd name="T9" fmla="*/ 228 h 1350"/>
                  <a:gd name="T10" fmla="*/ 42 w 1308"/>
                  <a:gd name="T11" fmla="*/ 312 h 1350"/>
                  <a:gd name="T12" fmla="*/ 24 w 1308"/>
                  <a:gd name="T13" fmla="*/ 390 h 1350"/>
                  <a:gd name="T14" fmla="*/ 108 w 1308"/>
                  <a:gd name="T15" fmla="*/ 348 h 1350"/>
                  <a:gd name="T16" fmla="*/ 144 w 1308"/>
                  <a:gd name="T17" fmla="*/ 324 h 1350"/>
                  <a:gd name="T18" fmla="*/ 198 w 1308"/>
                  <a:gd name="T19" fmla="*/ 354 h 1350"/>
                  <a:gd name="T20" fmla="*/ 228 w 1308"/>
                  <a:gd name="T21" fmla="*/ 408 h 1350"/>
                  <a:gd name="T22" fmla="*/ 282 w 1308"/>
                  <a:gd name="T23" fmla="*/ 438 h 1350"/>
                  <a:gd name="T24" fmla="*/ 312 w 1308"/>
                  <a:gd name="T25" fmla="*/ 486 h 1350"/>
                  <a:gd name="T26" fmla="*/ 306 w 1308"/>
                  <a:gd name="T27" fmla="*/ 564 h 1350"/>
                  <a:gd name="T28" fmla="*/ 378 w 1308"/>
                  <a:gd name="T29" fmla="*/ 654 h 1350"/>
                  <a:gd name="T30" fmla="*/ 396 w 1308"/>
                  <a:gd name="T31" fmla="*/ 756 h 1350"/>
                  <a:gd name="T32" fmla="*/ 360 w 1308"/>
                  <a:gd name="T33" fmla="*/ 786 h 1350"/>
                  <a:gd name="T34" fmla="*/ 354 w 1308"/>
                  <a:gd name="T35" fmla="*/ 822 h 1350"/>
                  <a:gd name="T36" fmla="*/ 282 w 1308"/>
                  <a:gd name="T37" fmla="*/ 864 h 1350"/>
                  <a:gd name="T38" fmla="*/ 294 w 1308"/>
                  <a:gd name="T39" fmla="*/ 978 h 1350"/>
                  <a:gd name="T40" fmla="*/ 300 w 1308"/>
                  <a:gd name="T41" fmla="*/ 1050 h 1350"/>
                  <a:gd name="T42" fmla="*/ 288 w 1308"/>
                  <a:gd name="T43" fmla="*/ 1140 h 1350"/>
                  <a:gd name="T44" fmla="*/ 282 w 1308"/>
                  <a:gd name="T45" fmla="*/ 1182 h 1350"/>
                  <a:gd name="T46" fmla="*/ 186 w 1308"/>
                  <a:gd name="T47" fmla="*/ 1212 h 1350"/>
                  <a:gd name="T48" fmla="*/ 216 w 1308"/>
                  <a:gd name="T49" fmla="*/ 1236 h 1350"/>
                  <a:gd name="T50" fmla="*/ 282 w 1308"/>
                  <a:gd name="T51" fmla="*/ 1272 h 1350"/>
                  <a:gd name="T52" fmla="*/ 324 w 1308"/>
                  <a:gd name="T53" fmla="*/ 1326 h 1350"/>
                  <a:gd name="T54" fmla="*/ 396 w 1308"/>
                  <a:gd name="T55" fmla="*/ 1278 h 1350"/>
                  <a:gd name="T56" fmla="*/ 408 w 1308"/>
                  <a:gd name="T57" fmla="*/ 1242 h 1350"/>
                  <a:gd name="T58" fmla="*/ 504 w 1308"/>
                  <a:gd name="T59" fmla="*/ 1242 h 1350"/>
                  <a:gd name="T60" fmla="*/ 612 w 1308"/>
                  <a:gd name="T61" fmla="*/ 1284 h 1350"/>
                  <a:gd name="T62" fmla="*/ 678 w 1308"/>
                  <a:gd name="T63" fmla="*/ 1254 h 1350"/>
                  <a:gd name="T64" fmla="*/ 840 w 1308"/>
                  <a:gd name="T65" fmla="*/ 1206 h 1350"/>
                  <a:gd name="T66" fmla="*/ 888 w 1308"/>
                  <a:gd name="T67" fmla="*/ 1170 h 1350"/>
                  <a:gd name="T68" fmla="*/ 972 w 1308"/>
                  <a:gd name="T69" fmla="*/ 1194 h 1350"/>
                  <a:gd name="T70" fmla="*/ 1038 w 1308"/>
                  <a:gd name="T71" fmla="*/ 1218 h 1350"/>
                  <a:gd name="T72" fmla="*/ 1110 w 1308"/>
                  <a:gd name="T73" fmla="*/ 1230 h 1350"/>
                  <a:gd name="T74" fmla="*/ 1086 w 1308"/>
                  <a:gd name="T75" fmla="*/ 1158 h 1350"/>
                  <a:gd name="T76" fmla="*/ 1092 w 1308"/>
                  <a:gd name="T77" fmla="*/ 1092 h 1350"/>
                  <a:gd name="T78" fmla="*/ 1026 w 1308"/>
                  <a:gd name="T79" fmla="*/ 1014 h 1350"/>
                  <a:gd name="T80" fmla="*/ 1086 w 1308"/>
                  <a:gd name="T81" fmla="*/ 948 h 1350"/>
                  <a:gd name="T82" fmla="*/ 1206 w 1308"/>
                  <a:gd name="T83" fmla="*/ 852 h 1350"/>
                  <a:gd name="T84" fmla="*/ 1254 w 1308"/>
                  <a:gd name="T85" fmla="*/ 804 h 1350"/>
                  <a:gd name="T86" fmla="*/ 1302 w 1308"/>
                  <a:gd name="T87" fmla="*/ 768 h 1350"/>
                  <a:gd name="T88" fmla="*/ 1266 w 1308"/>
                  <a:gd name="T89" fmla="*/ 672 h 1350"/>
                  <a:gd name="T90" fmla="*/ 1176 w 1308"/>
                  <a:gd name="T91" fmla="*/ 600 h 1350"/>
                  <a:gd name="T92" fmla="*/ 1086 w 1308"/>
                  <a:gd name="T93" fmla="*/ 516 h 1350"/>
                  <a:gd name="T94" fmla="*/ 978 w 1308"/>
                  <a:gd name="T95" fmla="*/ 456 h 1350"/>
                  <a:gd name="T96" fmla="*/ 942 w 1308"/>
                  <a:gd name="T97" fmla="*/ 372 h 1350"/>
                  <a:gd name="T98" fmla="*/ 936 w 1308"/>
                  <a:gd name="T99" fmla="*/ 282 h 1350"/>
                  <a:gd name="T100" fmla="*/ 894 w 1308"/>
                  <a:gd name="T101" fmla="*/ 216 h 1350"/>
                  <a:gd name="T102" fmla="*/ 858 w 1308"/>
                  <a:gd name="T103" fmla="*/ 162 h 1350"/>
                  <a:gd name="T104" fmla="*/ 822 w 1308"/>
                  <a:gd name="T105" fmla="*/ 96 h 1350"/>
                  <a:gd name="T106" fmla="*/ 756 w 1308"/>
                  <a:gd name="T107" fmla="*/ 66 h 1350"/>
                  <a:gd name="T108" fmla="*/ 666 w 1308"/>
                  <a:gd name="T109" fmla="*/ 72 h 1350"/>
                  <a:gd name="T110" fmla="*/ 606 w 1308"/>
                  <a:gd name="T111" fmla="*/ 36 h 1350"/>
                  <a:gd name="T112" fmla="*/ 588 w 1308"/>
                  <a:gd name="T113" fmla="*/ 114 h 1350"/>
                  <a:gd name="T114" fmla="*/ 540 w 1308"/>
                  <a:gd name="T115" fmla="*/ 84 h 1350"/>
                  <a:gd name="T116" fmla="*/ 468 w 1308"/>
                  <a:gd name="T117" fmla="*/ 84 h 1350"/>
                  <a:gd name="T118" fmla="*/ 462 w 1308"/>
                  <a:gd name="T119" fmla="*/ 138 h 1350"/>
                  <a:gd name="T120" fmla="*/ 390 w 1308"/>
                  <a:gd name="T121" fmla="*/ 66 h 1350"/>
                  <a:gd name="T122" fmla="*/ 306 w 1308"/>
                  <a:gd name="T123" fmla="*/ 6 h 1350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308"/>
                  <a:gd name="T187" fmla="*/ 0 h 1350"/>
                  <a:gd name="T188" fmla="*/ 1308 w 1308"/>
                  <a:gd name="T189" fmla="*/ 1350 h 1350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308" h="1350">
                    <a:moveTo>
                      <a:pt x="300" y="6"/>
                    </a:moveTo>
                    <a:lnTo>
                      <a:pt x="300" y="6"/>
                    </a:lnTo>
                    <a:lnTo>
                      <a:pt x="294" y="12"/>
                    </a:lnTo>
                    <a:lnTo>
                      <a:pt x="288" y="18"/>
                    </a:lnTo>
                    <a:lnTo>
                      <a:pt x="288" y="24"/>
                    </a:lnTo>
                    <a:lnTo>
                      <a:pt x="282" y="30"/>
                    </a:lnTo>
                    <a:lnTo>
                      <a:pt x="282" y="36"/>
                    </a:lnTo>
                    <a:lnTo>
                      <a:pt x="276" y="42"/>
                    </a:lnTo>
                    <a:lnTo>
                      <a:pt x="270" y="48"/>
                    </a:lnTo>
                    <a:lnTo>
                      <a:pt x="264" y="54"/>
                    </a:lnTo>
                    <a:lnTo>
                      <a:pt x="258" y="60"/>
                    </a:lnTo>
                    <a:lnTo>
                      <a:pt x="252" y="66"/>
                    </a:lnTo>
                    <a:lnTo>
                      <a:pt x="246" y="66"/>
                    </a:lnTo>
                    <a:lnTo>
                      <a:pt x="240" y="66"/>
                    </a:lnTo>
                    <a:lnTo>
                      <a:pt x="234" y="66"/>
                    </a:lnTo>
                    <a:lnTo>
                      <a:pt x="228" y="66"/>
                    </a:lnTo>
                    <a:lnTo>
                      <a:pt x="222" y="60"/>
                    </a:lnTo>
                    <a:lnTo>
                      <a:pt x="216" y="54"/>
                    </a:lnTo>
                    <a:lnTo>
                      <a:pt x="210" y="60"/>
                    </a:lnTo>
                    <a:lnTo>
                      <a:pt x="210" y="66"/>
                    </a:lnTo>
                    <a:lnTo>
                      <a:pt x="210" y="72"/>
                    </a:lnTo>
                    <a:lnTo>
                      <a:pt x="204" y="78"/>
                    </a:lnTo>
                    <a:lnTo>
                      <a:pt x="204" y="84"/>
                    </a:lnTo>
                    <a:lnTo>
                      <a:pt x="204" y="90"/>
                    </a:lnTo>
                    <a:lnTo>
                      <a:pt x="204" y="96"/>
                    </a:lnTo>
                    <a:lnTo>
                      <a:pt x="204" y="108"/>
                    </a:lnTo>
                    <a:lnTo>
                      <a:pt x="198" y="114"/>
                    </a:lnTo>
                    <a:lnTo>
                      <a:pt x="192" y="114"/>
                    </a:lnTo>
                    <a:lnTo>
                      <a:pt x="192" y="120"/>
                    </a:lnTo>
                    <a:lnTo>
                      <a:pt x="180" y="126"/>
                    </a:lnTo>
                    <a:lnTo>
                      <a:pt x="180" y="132"/>
                    </a:lnTo>
                    <a:lnTo>
                      <a:pt x="174" y="138"/>
                    </a:lnTo>
                    <a:lnTo>
                      <a:pt x="168" y="138"/>
                    </a:lnTo>
                    <a:lnTo>
                      <a:pt x="162" y="138"/>
                    </a:lnTo>
                    <a:lnTo>
                      <a:pt x="156" y="138"/>
                    </a:lnTo>
                    <a:lnTo>
                      <a:pt x="144" y="132"/>
                    </a:lnTo>
                    <a:lnTo>
                      <a:pt x="144" y="138"/>
                    </a:lnTo>
                    <a:lnTo>
                      <a:pt x="144" y="150"/>
                    </a:lnTo>
                    <a:lnTo>
                      <a:pt x="144" y="156"/>
                    </a:lnTo>
                    <a:lnTo>
                      <a:pt x="144" y="168"/>
                    </a:lnTo>
                    <a:lnTo>
                      <a:pt x="144" y="174"/>
                    </a:lnTo>
                    <a:lnTo>
                      <a:pt x="144" y="180"/>
                    </a:lnTo>
                    <a:lnTo>
                      <a:pt x="144" y="186"/>
                    </a:lnTo>
                    <a:lnTo>
                      <a:pt x="144" y="192"/>
                    </a:lnTo>
                    <a:lnTo>
                      <a:pt x="126" y="192"/>
                    </a:lnTo>
                    <a:lnTo>
                      <a:pt x="114" y="192"/>
                    </a:lnTo>
                    <a:lnTo>
                      <a:pt x="114" y="186"/>
                    </a:lnTo>
                    <a:lnTo>
                      <a:pt x="108" y="180"/>
                    </a:lnTo>
                    <a:lnTo>
                      <a:pt x="102" y="180"/>
                    </a:lnTo>
                    <a:lnTo>
                      <a:pt x="96" y="174"/>
                    </a:lnTo>
                    <a:lnTo>
                      <a:pt x="90" y="174"/>
                    </a:lnTo>
                    <a:lnTo>
                      <a:pt x="72" y="168"/>
                    </a:lnTo>
                    <a:lnTo>
                      <a:pt x="60" y="168"/>
                    </a:lnTo>
                    <a:lnTo>
                      <a:pt x="54" y="180"/>
                    </a:lnTo>
                    <a:lnTo>
                      <a:pt x="54" y="186"/>
                    </a:lnTo>
                    <a:lnTo>
                      <a:pt x="48" y="186"/>
                    </a:lnTo>
                    <a:lnTo>
                      <a:pt x="48" y="180"/>
                    </a:lnTo>
                    <a:lnTo>
                      <a:pt x="42" y="180"/>
                    </a:lnTo>
                    <a:lnTo>
                      <a:pt x="30" y="180"/>
                    </a:lnTo>
                    <a:lnTo>
                      <a:pt x="24" y="186"/>
                    </a:lnTo>
                    <a:lnTo>
                      <a:pt x="12" y="186"/>
                    </a:lnTo>
                    <a:lnTo>
                      <a:pt x="6" y="192"/>
                    </a:lnTo>
                    <a:lnTo>
                      <a:pt x="6" y="198"/>
                    </a:lnTo>
                    <a:lnTo>
                      <a:pt x="6" y="204"/>
                    </a:lnTo>
                    <a:lnTo>
                      <a:pt x="0" y="210"/>
                    </a:lnTo>
                    <a:lnTo>
                      <a:pt x="12" y="210"/>
                    </a:lnTo>
                    <a:lnTo>
                      <a:pt x="18" y="210"/>
                    </a:lnTo>
                    <a:lnTo>
                      <a:pt x="18" y="222"/>
                    </a:lnTo>
                    <a:lnTo>
                      <a:pt x="18" y="228"/>
                    </a:lnTo>
                    <a:lnTo>
                      <a:pt x="12" y="234"/>
                    </a:lnTo>
                    <a:lnTo>
                      <a:pt x="12" y="252"/>
                    </a:lnTo>
                    <a:lnTo>
                      <a:pt x="18" y="270"/>
                    </a:lnTo>
                    <a:lnTo>
                      <a:pt x="18" y="276"/>
                    </a:lnTo>
                    <a:lnTo>
                      <a:pt x="18" y="282"/>
                    </a:lnTo>
                    <a:lnTo>
                      <a:pt x="18" y="288"/>
                    </a:lnTo>
                    <a:lnTo>
                      <a:pt x="18" y="294"/>
                    </a:lnTo>
                    <a:lnTo>
                      <a:pt x="24" y="294"/>
                    </a:lnTo>
                    <a:lnTo>
                      <a:pt x="24" y="300"/>
                    </a:lnTo>
                    <a:lnTo>
                      <a:pt x="30" y="306"/>
                    </a:lnTo>
                    <a:lnTo>
                      <a:pt x="30" y="312"/>
                    </a:lnTo>
                    <a:lnTo>
                      <a:pt x="36" y="312"/>
                    </a:lnTo>
                    <a:lnTo>
                      <a:pt x="42" y="312"/>
                    </a:lnTo>
                    <a:lnTo>
                      <a:pt x="42" y="318"/>
                    </a:lnTo>
                    <a:lnTo>
                      <a:pt x="36" y="324"/>
                    </a:lnTo>
                    <a:lnTo>
                      <a:pt x="36" y="330"/>
                    </a:lnTo>
                    <a:lnTo>
                      <a:pt x="42" y="330"/>
                    </a:lnTo>
                    <a:lnTo>
                      <a:pt x="42" y="342"/>
                    </a:lnTo>
                    <a:lnTo>
                      <a:pt x="36" y="354"/>
                    </a:lnTo>
                    <a:lnTo>
                      <a:pt x="30" y="360"/>
                    </a:lnTo>
                    <a:lnTo>
                      <a:pt x="30" y="366"/>
                    </a:lnTo>
                    <a:lnTo>
                      <a:pt x="36" y="372"/>
                    </a:lnTo>
                    <a:lnTo>
                      <a:pt x="30" y="378"/>
                    </a:lnTo>
                    <a:lnTo>
                      <a:pt x="24" y="378"/>
                    </a:lnTo>
                    <a:lnTo>
                      <a:pt x="24" y="384"/>
                    </a:lnTo>
                    <a:lnTo>
                      <a:pt x="24" y="390"/>
                    </a:lnTo>
                    <a:lnTo>
                      <a:pt x="30" y="396"/>
                    </a:lnTo>
                    <a:lnTo>
                      <a:pt x="48" y="402"/>
                    </a:lnTo>
                    <a:lnTo>
                      <a:pt x="78" y="396"/>
                    </a:lnTo>
                    <a:lnTo>
                      <a:pt x="78" y="384"/>
                    </a:lnTo>
                    <a:lnTo>
                      <a:pt x="78" y="378"/>
                    </a:lnTo>
                    <a:lnTo>
                      <a:pt x="96" y="378"/>
                    </a:lnTo>
                    <a:lnTo>
                      <a:pt x="114" y="372"/>
                    </a:lnTo>
                    <a:lnTo>
                      <a:pt x="114" y="366"/>
                    </a:lnTo>
                    <a:lnTo>
                      <a:pt x="114" y="360"/>
                    </a:lnTo>
                    <a:lnTo>
                      <a:pt x="120" y="354"/>
                    </a:lnTo>
                    <a:lnTo>
                      <a:pt x="114" y="348"/>
                    </a:lnTo>
                    <a:lnTo>
                      <a:pt x="108" y="348"/>
                    </a:lnTo>
                    <a:lnTo>
                      <a:pt x="102" y="354"/>
                    </a:lnTo>
                    <a:lnTo>
                      <a:pt x="96" y="348"/>
                    </a:lnTo>
                    <a:lnTo>
                      <a:pt x="102" y="342"/>
                    </a:lnTo>
                    <a:lnTo>
                      <a:pt x="96" y="336"/>
                    </a:lnTo>
                    <a:lnTo>
                      <a:pt x="84" y="330"/>
                    </a:lnTo>
                    <a:lnTo>
                      <a:pt x="90" y="324"/>
                    </a:lnTo>
                    <a:lnTo>
                      <a:pt x="108" y="324"/>
                    </a:lnTo>
                    <a:lnTo>
                      <a:pt x="126" y="324"/>
                    </a:lnTo>
                    <a:lnTo>
                      <a:pt x="132" y="324"/>
                    </a:lnTo>
                    <a:lnTo>
                      <a:pt x="132" y="318"/>
                    </a:lnTo>
                    <a:lnTo>
                      <a:pt x="138" y="318"/>
                    </a:lnTo>
                    <a:lnTo>
                      <a:pt x="144" y="318"/>
                    </a:lnTo>
                    <a:lnTo>
                      <a:pt x="144" y="324"/>
                    </a:lnTo>
                    <a:lnTo>
                      <a:pt x="144" y="330"/>
                    </a:lnTo>
                    <a:lnTo>
                      <a:pt x="162" y="324"/>
                    </a:lnTo>
                    <a:lnTo>
                      <a:pt x="174" y="318"/>
                    </a:lnTo>
                    <a:lnTo>
                      <a:pt x="180" y="318"/>
                    </a:lnTo>
                    <a:lnTo>
                      <a:pt x="174" y="330"/>
                    </a:lnTo>
                    <a:lnTo>
                      <a:pt x="174" y="336"/>
                    </a:lnTo>
                    <a:lnTo>
                      <a:pt x="174" y="348"/>
                    </a:lnTo>
                    <a:lnTo>
                      <a:pt x="174" y="354"/>
                    </a:lnTo>
                    <a:lnTo>
                      <a:pt x="180" y="360"/>
                    </a:lnTo>
                    <a:lnTo>
                      <a:pt x="186" y="354"/>
                    </a:lnTo>
                    <a:lnTo>
                      <a:pt x="192" y="348"/>
                    </a:lnTo>
                    <a:lnTo>
                      <a:pt x="198" y="354"/>
                    </a:lnTo>
                    <a:lnTo>
                      <a:pt x="204" y="354"/>
                    </a:lnTo>
                    <a:lnTo>
                      <a:pt x="210" y="348"/>
                    </a:lnTo>
                    <a:lnTo>
                      <a:pt x="216" y="348"/>
                    </a:lnTo>
                    <a:lnTo>
                      <a:pt x="222" y="348"/>
                    </a:lnTo>
                    <a:lnTo>
                      <a:pt x="228" y="354"/>
                    </a:lnTo>
                    <a:lnTo>
                      <a:pt x="228" y="360"/>
                    </a:lnTo>
                    <a:lnTo>
                      <a:pt x="222" y="366"/>
                    </a:lnTo>
                    <a:lnTo>
                      <a:pt x="222" y="372"/>
                    </a:lnTo>
                    <a:lnTo>
                      <a:pt x="228" y="378"/>
                    </a:lnTo>
                    <a:lnTo>
                      <a:pt x="234" y="378"/>
                    </a:lnTo>
                    <a:lnTo>
                      <a:pt x="234" y="384"/>
                    </a:lnTo>
                    <a:lnTo>
                      <a:pt x="240" y="390"/>
                    </a:lnTo>
                    <a:lnTo>
                      <a:pt x="234" y="402"/>
                    </a:lnTo>
                    <a:lnTo>
                      <a:pt x="228" y="408"/>
                    </a:lnTo>
                    <a:lnTo>
                      <a:pt x="222" y="408"/>
                    </a:lnTo>
                    <a:lnTo>
                      <a:pt x="222" y="414"/>
                    </a:lnTo>
                    <a:lnTo>
                      <a:pt x="228" y="420"/>
                    </a:lnTo>
                    <a:lnTo>
                      <a:pt x="234" y="414"/>
                    </a:lnTo>
                    <a:lnTo>
                      <a:pt x="240" y="408"/>
                    </a:lnTo>
                    <a:lnTo>
                      <a:pt x="240" y="402"/>
                    </a:lnTo>
                    <a:lnTo>
                      <a:pt x="252" y="408"/>
                    </a:lnTo>
                    <a:lnTo>
                      <a:pt x="252" y="414"/>
                    </a:lnTo>
                    <a:lnTo>
                      <a:pt x="252" y="420"/>
                    </a:lnTo>
                    <a:lnTo>
                      <a:pt x="252" y="432"/>
                    </a:lnTo>
                    <a:lnTo>
                      <a:pt x="246" y="438"/>
                    </a:lnTo>
                    <a:lnTo>
                      <a:pt x="252" y="444"/>
                    </a:lnTo>
                    <a:lnTo>
                      <a:pt x="264" y="444"/>
                    </a:lnTo>
                    <a:lnTo>
                      <a:pt x="282" y="438"/>
                    </a:lnTo>
                    <a:lnTo>
                      <a:pt x="282" y="432"/>
                    </a:lnTo>
                    <a:lnTo>
                      <a:pt x="282" y="426"/>
                    </a:lnTo>
                    <a:lnTo>
                      <a:pt x="288" y="420"/>
                    </a:lnTo>
                    <a:lnTo>
                      <a:pt x="294" y="420"/>
                    </a:lnTo>
                    <a:lnTo>
                      <a:pt x="294" y="426"/>
                    </a:lnTo>
                    <a:lnTo>
                      <a:pt x="288" y="432"/>
                    </a:lnTo>
                    <a:lnTo>
                      <a:pt x="294" y="432"/>
                    </a:lnTo>
                    <a:lnTo>
                      <a:pt x="300" y="438"/>
                    </a:lnTo>
                    <a:lnTo>
                      <a:pt x="300" y="450"/>
                    </a:lnTo>
                    <a:lnTo>
                      <a:pt x="294" y="456"/>
                    </a:lnTo>
                    <a:lnTo>
                      <a:pt x="300" y="462"/>
                    </a:lnTo>
                    <a:lnTo>
                      <a:pt x="312" y="474"/>
                    </a:lnTo>
                    <a:lnTo>
                      <a:pt x="312" y="486"/>
                    </a:lnTo>
                    <a:lnTo>
                      <a:pt x="306" y="486"/>
                    </a:lnTo>
                    <a:lnTo>
                      <a:pt x="306" y="480"/>
                    </a:lnTo>
                    <a:lnTo>
                      <a:pt x="300" y="486"/>
                    </a:lnTo>
                    <a:lnTo>
                      <a:pt x="300" y="498"/>
                    </a:lnTo>
                    <a:lnTo>
                      <a:pt x="300" y="504"/>
                    </a:lnTo>
                    <a:lnTo>
                      <a:pt x="306" y="510"/>
                    </a:lnTo>
                    <a:lnTo>
                      <a:pt x="306" y="516"/>
                    </a:lnTo>
                    <a:lnTo>
                      <a:pt x="306" y="522"/>
                    </a:lnTo>
                    <a:lnTo>
                      <a:pt x="312" y="528"/>
                    </a:lnTo>
                    <a:lnTo>
                      <a:pt x="312" y="534"/>
                    </a:lnTo>
                    <a:lnTo>
                      <a:pt x="306" y="540"/>
                    </a:lnTo>
                    <a:lnTo>
                      <a:pt x="300" y="552"/>
                    </a:lnTo>
                    <a:lnTo>
                      <a:pt x="306" y="564"/>
                    </a:lnTo>
                    <a:lnTo>
                      <a:pt x="318" y="570"/>
                    </a:lnTo>
                    <a:lnTo>
                      <a:pt x="336" y="582"/>
                    </a:lnTo>
                    <a:lnTo>
                      <a:pt x="336" y="588"/>
                    </a:lnTo>
                    <a:lnTo>
                      <a:pt x="336" y="594"/>
                    </a:lnTo>
                    <a:lnTo>
                      <a:pt x="324" y="600"/>
                    </a:lnTo>
                    <a:lnTo>
                      <a:pt x="336" y="606"/>
                    </a:lnTo>
                    <a:lnTo>
                      <a:pt x="336" y="612"/>
                    </a:lnTo>
                    <a:lnTo>
                      <a:pt x="336" y="618"/>
                    </a:lnTo>
                    <a:lnTo>
                      <a:pt x="336" y="624"/>
                    </a:lnTo>
                    <a:lnTo>
                      <a:pt x="348" y="630"/>
                    </a:lnTo>
                    <a:lnTo>
                      <a:pt x="360" y="630"/>
                    </a:lnTo>
                    <a:lnTo>
                      <a:pt x="366" y="636"/>
                    </a:lnTo>
                    <a:lnTo>
                      <a:pt x="378" y="648"/>
                    </a:lnTo>
                    <a:lnTo>
                      <a:pt x="378" y="654"/>
                    </a:lnTo>
                    <a:lnTo>
                      <a:pt x="378" y="660"/>
                    </a:lnTo>
                    <a:lnTo>
                      <a:pt x="384" y="660"/>
                    </a:lnTo>
                    <a:lnTo>
                      <a:pt x="390" y="666"/>
                    </a:lnTo>
                    <a:lnTo>
                      <a:pt x="390" y="672"/>
                    </a:lnTo>
                    <a:lnTo>
                      <a:pt x="390" y="690"/>
                    </a:lnTo>
                    <a:lnTo>
                      <a:pt x="390" y="708"/>
                    </a:lnTo>
                    <a:lnTo>
                      <a:pt x="390" y="726"/>
                    </a:lnTo>
                    <a:lnTo>
                      <a:pt x="384" y="738"/>
                    </a:lnTo>
                    <a:lnTo>
                      <a:pt x="384" y="744"/>
                    </a:lnTo>
                    <a:lnTo>
                      <a:pt x="384" y="750"/>
                    </a:lnTo>
                    <a:lnTo>
                      <a:pt x="390" y="750"/>
                    </a:lnTo>
                    <a:lnTo>
                      <a:pt x="396" y="756"/>
                    </a:lnTo>
                    <a:lnTo>
                      <a:pt x="396" y="762"/>
                    </a:lnTo>
                    <a:lnTo>
                      <a:pt x="402" y="768"/>
                    </a:lnTo>
                    <a:lnTo>
                      <a:pt x="396" y="774"/>
                    </a:lnTo>
                    <a:lnTo>
                      <a:pt x="390" y="780"/>
                    </a:lnTo>
                    <a:lnTo>
                      <a:pt x="384" y="780"/>
                    </a:lnTo>
                    <a:lnTo>
                      <a:pt x="384" y="774"/>
                    </a:lnTo>
                    <a:lnTo>
                      <a:pt x="384" y="768"/>
                    </a:lnTo>
                    <a:lnTo>
                      <a:pt x="378" y="768"/>
                    </a:lnTo>
                    <a:lnTo>
                      <a:pt x="378" y="774"/>
                    </a:lnTo>
                    <a:lnTo>
                      <a:pt x="378" y="780"/>
                    </a:lnTo>
                    <a:lnTo>
                      <a:pt x="372" y="786"/>
                    </a:lnTo>
                    <a:lnTo>
                      <a:pt x="360" y="786"/>
                    </a:lnTo>
                    <a:lnTo>
                      <a:pt x="360" y="780"/>
                    </a:lnTo>
                    <a:lnTo>
                      <a:pt x="360" y="774"/>
                    </a:lnTo>
                    <a:lnTo>
                      <a:pt x="354" y="768"/>
                    </a:lnTo>
                    <a:lnTo>
                      <a:pt x="348" y="768"/>
                    </a:lnTo>
                    <a:lnTo>
                      <a:pt x="342" y="768"/>
                    </a:lnTo>
                    <a:lnTo>
                      <a:pt x="336" y="768"/>
                    </a:lnTo>
                    <a:lnTo>
                      <a:pt x="336" y="780"/>
                    </a:lnTo>
                    <a:lnTo>
                      <a:pt x="336" y="786"/>
                    </a:lnTo>
                    <a:lnTo>
                      <a:pt x="342" y="792"/>
                    </a:lnTo>
                    <a:lnTo>
                      <a:pt x="354" y="798"/>
                    </a:lnTo>
                    <a:lnTo>
                      <a:pt x="354" y="804"/>
                    </a:lnTo>
                    <a:lnTo>
                      <a:pt x="348" y="810"/>
                    </a:lnTo>
                    <a:lnTo>
                      <a:pt x="354" y="816"/>
                    </a:lnTo>
                    <a:lnTo>
                      <a:pt x="354" y="822"/>
                    </a:lnTo>
                    <a:lnTo>
                      <a:pt x="354" y="828"/>
                    </a:lnTo>
                    <a:lnTo>
                      <a:pt x="354" y="840"/>
                    </a:lnTo>
                    <a:lnTo>
                      <a:pt x="348" y="840"/>
                    </a:lnTo>
                    <a:lnTo>
                      <a:pt x="336" y="840"/>
                    </a:lnTo>
                    <a:lnTo>
                      <a:pt x="330" y="846"/>
                    </a:lnTo>
                    <a:lnTo>
                      <a:pt x="336" y="846"/>
                    </a:lnTo>
                    <a:lnTo>
                      <a:pt x="330" y="852"/>
                    </a:lnTo>
                    <a:lnTo>
                      <a:pt x="324" y="852"/>
                    </a:lnTo>
                    <a:lnTo>
                      <a:pt x="318" y="858"/>
                    </a:lnTo>
                    <a:lnTo>
                      <a:pt x="312" y="864"/>
                    </a:lnTo>
                    <a:lnTo>
                      <a:pt x="306" y="864"/>
                    </a:lnTo>
                    <a:lnTo>
                      <a:pt x="300" y="864"/>
                    </a:lnTo>
                    <a:lnTo>
                      <a:pt x="294" y="864"/>
                    </a:lnTo>
                    <a:lnTo>
                      <a:pt x="288" y="864"/>
                    </a:lnTo>
                    <a:lnTo>
                      <a:pt x="282" y="864"/>
                    </a:lnTo>
                    <a:lnTo>
                      <a:pt x="276" y="870"/>
                    </a:lnTo>
                    <a:lnTo>
                      <a:pt x="276" y="876"/>
                    </a:lnTo>
                    <a:lnTo>
                      <a:pt x="270" y="888"/>
                    </a:lnTo>
                    <a:lnTo>
                      <a:pt x="264" y="894"/>
                    </a:lnTo>
                    <a:lnTo>
                      <a:pt x="264" y="900"/>
                    </a:lnTo>
                    <a:lnTo>
                      <a:pt x="264" y="906"/>
                    </a:lnTo>
                    <a:lnTo>
                      <a:pt x="264" y="912"/>
                    </a:lnTo>
                    <a:lnTo>
                      <a:pt x="276" y="924"/>
                    </a:lnTo>
                    <a:lnTo>
                      <a:pt x="282" y="936"/>
                    </a:lnTo>
                    <a:lnTo>
                      <a:pt x="288" y="942"/>
                    </a:lnTo>
                    <a:lnTo>
                      <a:pt x="288" y="948"/>
                    </a:lnTo>
                    <a:lnTo>
                      <a:pt x="288" y="954"/>
                    </a:lnTo>
                    <a:lnTo>
                      <a:pt x="288" y="960"/>
                    </a:lnTo>
                    <a:lnTo>
                      <a:pt x="288" y="966"/>
                    </a:lnTo>
                    <a:lnTo>
                      <a:pt x="294" y="978"/>
                    </a:lnTo>
                    <a:lnTo>
                      <a:pt x="294" y="984"/>
                    </a:lnTo>
                    <a:lnTo>
                      <a:pt x="294" y="996"/>
                    </a:lnTo>
                    <a:lnTo>
                      <a:pt x="300" y="1002"/>
                    </a:lnTo>
                    <a:lnTo>
                      <a:pt x="300" y="1008"/>
                    </a:lnTo>
                    <a:lnTo>
                      <a:pt x="306" y="1008"/>
                    </a:lnTo>
                    <a:lnTo>
                      <a:pt x="306" y="1014"/>
                    </a:lnTo>
                    <a:lnTo>
                      <a:pt x="306" y="1020"/>
                    </a:lnTo>
                    <a:lnTo>
                      <a:pt x="306" y="1026"/>
                    </a:lnTo>
                    <a:lnTo>
                      <a:pt x="306" y="1032"/>
                    </a:lnTo>
                    <a:lnTo>
                      <a:pt x="306" y="1038"/>
                    </a:lnTo>
                    <a:lnTo>
                      <a:pt x="300" y="1038"/>
                    </a:lnTo>
                    <a:lnTo>
                      <a:pt x="306" y="1044"/>
                    </a:lnTo>
                    <a:lnTo>
                      <a:pt x="300" y="1050"/>
                    </a:lnTo>
                    <a:lnTo>
                      <a:pt x="300" y="1056"/>
                    </a:lnTo>
                    <a:lnTo>
                      <a:pt x="294" y="1062"/>
                    </a:lnTo>
                    <a:lnTo>
                      <a:pt x="288" y="1068"/>
                    </a:lnTo>
                    <a:lnTo>
                      <a:pt x="288" y="1074"/>
                    </a:lnTo>
                    <a:lnTo>
                      <a:pt x="294" y="1080"/>
                    </a:lnTo>
                    <a:lnTo>
                      <a:pt x="294" y="1092"/>
                    </a:lnTo>
                    <a:lnTo>
                      <a:pt x="294" y="1104"/>
                    </a:lnTo>
                    <a:lnTo>
                      <a:pt x="294" y="1110"/>
                    </a:lnTo>
                    <a:lnTo>
                      <a:pt x="300" y="1122"/>
                    </a:lnTo>
                    <a:lnTo>
                      <a:pt x="300" y="1128"/>
                    </a:lnTo>
                    <a:lnTo>
                      <a:pt x="294" y="1134"/>
                    </a:lnTo>
                    <a:lnTo>
                      <a:pt x="288" y="1134"/>
                    </a:lnTo>
                    <a:lnTo>
                      <a:pt x="288" y="1140"/>
                    </a:lnTo>
                    <a:lnTo>
                      <a:pt x="288" y="1146"/>
                    </a:lnTo>
                    <a:lnTo>
                      <a:pt x="294" y="1146"/>
                    </a:lnTo>
                    <a:lnTo>
                      <a:pt x="300" y="1152"/>
                    </a:lnTo>
                    <a:lnTo>
                      <a:pt x="294" y="1158"/>
                    </a:lnTo>
                    <a:lnTo>
                      <a:pt x="294" y="1164"/>
                    </a:lnTo>
                    <a:lnTo>
                      <a:pt x="300" y="1170"/>
                    </a:lnTo>
                    <a:lnTo>
                      <a:pt x="300" y="1176"/>
                    </a:lnTo>
                    <a:lnTo>
                      <a:pt x="306" y="1176"/>
                    </a:lnTo>
                    <a:lnTo>
                      <a:pt x="306" y="1182"/>
                    </a:lnTo>
                    <a:lnTo>
                      <a:pt x="300" y="1188"/>
                    </a:lnTo>
                    <a:lnTo>
                      <a:pt x="294" y="1188"/>
                    </a:lnTo>
                    <a:lnTo>
                      <a:pt x="288" y="1194"/>
                    </a:lnTo>
                    <a:lnTo>
                      <a:pt x="288" y="1188"/>
                    </a:lnTo>
                    <a:lnTo>
                      <a:pt x="282" y="1182"/>
                    </a:lnTo>
                    <a:lnTo>
                      <a:pt x="270" y="1182"/>
                    </a:lnTo>
                    <a:lnTo>
                      <a:pt x="264" y="1182"/>
                    </a:lnTo>
                    <a:lnTo>
                      <a:pt x="264" y="1188"/>
                    </a:lnTo>
                    <a:lnTo>
                      <a:pt x="258" y="1188"/>
                    </a:lnTo>
                    <a:lnTo>
                      <a:pt x="258" y="1194"/>
                    </a:lnTo>
                    <a:lnTo>
                      <a:pt x="252" y="1194"/>
                    </a:lnTo>
                    <a:lnTo>
                      <a:pt x="240" y="1194"/>
                    </a:lnTo>
                    <a:lnTo>
                      <a:pt x="234" y="1188"/>
                    </a:lnTo>
                    <a:lnTo>
                      <a:pt x="228" y="1182"/>
                    </a:lnTo>
                    <a:lnTo>
                      <a:pt x="222" y="1182"/>
                    </a:lnTo>
                    <a:lnTo>
                      <a:pt x="216" y="1188"/>
                    </a:lnTo>
                    <a:lnTo>
                      <a:pt x="216" y="1194"/>
                    </a:lnTo>
                    <a:lnTo>
                      <a:pt x="204" y="1206"/>
                    </a:lnTo>
                    <a:lnTo>
                      <a:pt x="186" y="1212"/>
                    </a:lnTo>
                    <a:lnTo>
                      <a:pt x="174" y="1212"/>
                    </a:lnTo>
                    <a:lnTo>
                      <a:pt x="168" y="1212"/>
                    </a:lnTo>
                    <a:lnTo>
                      <a:pt x="168" y="1218"/>
                    </a:lnTo>
                    <a:lnTo>
                      <a:pt x="162" y="1224"/>
                    </a:lnTo>
                    <a:lnTo>
                      <a:pt x="156" y="1224"/>
                    </a:lnTo>
                    <a:lnTo>
                      <a:pt x="162" y="1230"/>
                    </a:lnTo>
                    <a:lnTo>
                      <a:pt x="174" y="1236"/>
                    </a:lnTo>
                    <a:lnTo>
                      <a:pt x="186" y="1236"/>
                    </a:lnTo>
                    <a:lnTo>
                      <a:pt x="192" y="1236"/>
                    </a:lnTo>
                    <a:lnTo>
                      <a:pt x="198" y="1230"/>
                    </a:lnTo>
                    <a:lnTo>
                      <a:pt x="198" y="1224"/>
                    </a:lnTo>
                    <a:lnTo>
                      <a:pt x="204" y="1218"/>
                    </a:lnTo>
                    <a:lnTo>
                      <a:pt x="216" y="1224"/>
                    </a:lnTo>
                    <a:lnTo>
                      <a:pt x="216" y="1230"/>
                    </a:lnTo>
                    <a:lnTo>
                      <a:pt x="216" y="1236"/>
                    </a:lnTo>
                    <a:lnTo>
                      <a:pt x="222" y="1242"/>
                    </a:lnTo>
                    <a:lnTo>
                      <a:pt x="228" y="1248"/>
                    </a:lnTo>
                    <a:lnTo>
                      <a:pt x="234" y="1242"/>
                    </a:lnTo>
                    <a:lnTo>
                      <a:pt x="240" y="1242"/>
                    </a:lnTo>
                    <a:lnTo>
                      <a:pt x="246" y="1248"/>
                    </a:lnTo>
                    <a:lnTo>
                      <a:pt x="252" y="1242"/>
                    </a:lnTo>
                    <a:lnTo>
                      <a:pt x="258" y="1242"/>
                    </a:lnTo>
                    <a:lnTo>
                      <a:pt x="252" y="1248"/>
                    </a:lnTo>
                    <a:lnTo>
                      <a:pt x="258" y="1254"/>
                    </a:lnTo>
                    <a:lnTo>
                      <a:pt x="264" y="1266"/>
                    </a:lnTo>
                    <a:lnTo>
                      <a:pt x="270" y="1266"/>
                    </a:lnTo>
                    <a:lnTo>
                      <a:pt x="270" y="1260"/>
                    </a:lnTo>
                    <a:lnTo>
                      <a:pt x="282" y="1272"/>
                    </a:lnTo>
                    <a:lnTo>
                      <a:pt x="294" y="1284"/>
                    </a:lnTo>
                    <a:lnTo>
                      <a:pt x="294" y="1290"/>
                    </a:lnTo>
                    <a:lnTo>
                      <a:pt x="288" y="1296"/>
                    </a:lnTo>
                    <a:lnTo>
                      <a:pt x="288" y="1308"/>
                    </a:lnTo>
                    <a:lnTo>
                      <a:pt x="294" y="1314"/>
                    </a:lnTo>
                    <a:lnTo>
                      <a:pt x="300" y="1308"/>
                    </a:lnTo>
                    <a:lnTo>
                      <a:pt x="306" y="1314"/>
                    </a:lnTo>
                    <a:lnTo>
                      <a:pt x="312" y="1314"/>
                    </a:lnTo>
                    <a:lnTo>
                      <a:pt x="312" y="1308"/>
                    </a:lnTo>
                    <a:lnTo>
                      <a:pt x="318" y="1302"/>
                    </a:lnTo>
                    <a:lnTo>
                      <a:pt x="330" y="1308"/>
                    </a:lnTo>
                    <a:lnTo>
                      <a:pt x="330" y="1314"/>
                    </a:lnTo>
                    <a:lnTo>
                      <a:pt x="324" y="1320"/>
                    </a:lnTo>
                    <a:lnTo>
                      <a:pt x="324" y="1326"/>
                    </a:lnTo>
                    <a:lnTo>
                      <a:pt x="324" y="1332"/>
                    </a:lnTo>
                    <a:lnTo>
                      <a:pt x="324" y="1338"/>
                    </a:lnTo>
                    <a:lnTo>
                      <a:pt x="318" y="1344"/>
                    </a:lnTo>
                    <a:lnTo>
                      <a:pt x="312" y="1344"/>
                    </a:lnTo>
                    <a:lnTo>
                      <a:pt x="312" y="1350"/>
                    </a:lnTo>
                    <a:lnTo>
                      <a:pt x="324" y="1350"/>
                    </a:lnTo>
                    <a:lnTo>
                      <a:pt x="336" y="1344"/>
                    </a:lnTo>
                    <a:lnTo>
                      <a:pt x="354" y="1338"/>
                    </a:lnTo>
                    <a:lnTo>
                      <a:pt x="360" y="1326"/>
                    </a:lnTo>
                    <a:lnTo>
                      <a:pt x="366" y="1320"/>
                    </a:lnTo>
                    <a:lnTo>
                      <a:pt x="378" y="1308"/>
                    </a:lnTo>
                    <a:lnTo>
                      <a:pt x="384" y="1296"/>
                    </a:lnTo>
                    <a:lnTo>
                      <a:pt x="390" y="1296"/>
                    </a:lnTo>
                    <a:lnTo>
                      <a:pt x="396" y="1290"/>
                    </a:lnTo>
                    <a:lnTo>
                      <a:pt x="396" y="1278"/>
                    </a:lnTo>
                    <a:lnTo>
                      <a:pt x="396" y="1272"/>
                    </a:lnTo>
                    <a:lnTo>
                      <a:pt x="396" y="1266"/>
                    </a:lnTo>
                    <a:lnTo>
                      <a:pt x="390" y="1266"/>
                    </a:lnTo>
                    <a:lnTo>
                      <a:pt x="384" y="1266"/>
                    </a:lnTo>
                    <a:lnTo>
                      <a:pt x="384" y="1260"/>
                    </a:lnTo>
                    <a:lnTo>
                      <a:pt x="384" y="1254"/>
                    </a:lnTo>
                    <a:lnTo>
                      <a:pt x="390" y="1242"/>
                    </a:lnTo>
                    <a:lnTo>
                      <a:pt x="390" y="1230"/>
                    </a:lnTo>
                    <a:lnTo>
                      <a:pt x="384" y="1224"/>
                    </a:lnTo>
                    <a:lnTo>
                      <a:pt x="390" y="1224"/>
                    </a:lnTo>
                    <a:lnTo>
                      <a:pt x="396" y="1224"/>
                    </a:lnTo>
                    <a:lnTo>
                      <a:pt x="396" y="1230"/>
                    </a:lnTo>
                    <a:lnTo>
                      <a:pt x="396" y="1236"/>
                    </a:lnTo>
                    <a:lnTo>
                      <a:pt x="408" y="1242"/>
                    </a:lnTo>
                    <a:lnTo>
                      <a:pt x="414" y="1248"/>
                    </a:lnTo>
                    <a:lnTo>
                      <a:pt x="426" y="1242"/>
                    </a:lnTo>
                    <a:lnTo>
                      <a:pt x="426" y="1236"/>
                    </a:lnTo>
                    <a:lnTo>
                      <a:pt x="432" y="1230"/>
                    </a:lnTo>
                    <a:lnTo>
                      <a:pt x="444" y="1230"/>
                    </a:lnTo>
                    <a:lnTo>
                      <a:pt x="456" y="1236"/>
                    </a:lnTo>
                    <a:lnTo>
                      <a:pt x="462" y="1242"/>
                    </a:lnTo>
                    <a:lnTo>
                      <a:pt x="474" y="1242"/>
                    </a:lnTo>
                    <a:lnTo>
                      <a:pt x="480" y="1248"/>
                    </a:lnTo>
                    <a:lnTo>
                      <a:pt x="492" y="1248"/>
                    </a:lnTo>
                    <a:lnTo>
                      <a:pt x="498" y="1248"/>
                    </a:lnTo>
                    <a:lnTo>
                      <a:pt x="504" y="1242"/>
                    </a:lnTo>
                    <a:lnTo>
                      <a:pt x="510" y="1248"/>
                    </a:lnTo>
                    <a:lnTo>
                      <a:pt x="510" y="1254"/>
                    </a:lnTo>
                    <a:lnTo>
                      <a:pt x="510" y="1260"/>
                    </a:lnTo>
                    <a:lnTo>
                      <a:pt x="510" y="1266"/>
                    </a:lnTo>
                    <a:lnTo>
                      <a:pt x="516" y="1266"/>
                    </a:lnTo>
                    <a:lnTo>
                      <a:pt x="528" y="1272"/>
                    </a:lnTo>
                    <a:lnTo>
                      <a:pt x="534" y="1284"/>
                    </a:lnTo>
                    <a:lnTo>
                      <a:pt x="540" y="1290"/>
                    </a:lnTo>
                    <a:lnTo>
                      <a:pt x="534" y="1296"/>
                    </a:lnTo>
                    <a:lnTo>
                      <a:pt x="558" y="1296"/>
                    </a:lnTo>
                    <a:lnTo>
                      <a:pt x="582" y="1296"/>
                    </a:lnTo>
                    <a:lnTo>
                      <a:pt x="582" y="1290"/>
                    </a:lnTo>
                    <a:lnTo>
                      <a:pt x="594" y="1284"/>
                    </a:lnTo>
                    <a:lnTo>
                      <a:pt x="606" y="1284"/>
                    </a:lnTo>
                    <a:lnTo>
                      <a:pt x="612" y="1284"/>
                    </a:lnTo>
                    <a:lnTo>
                      <a:pt x="612" y="1290"/>
                    </a:lnTo>
                    <a:lnTo>
                      <a:pt x="606" y="1296"/>
                    </a:lnTo>
                    <a:lnTo>
                      <a:pt x="612" y="1296"/>
                    </a:lnTo>
                    <a:lnTo>
                      <a:pt x="624" y="1296"/>
                    </a:lnTo>
                    <a:lnTo>
                      <a:pt x="630" y="1284"/>
                    </a:lnTo>
                    <a:lnTo>
                      <a:pt x="648" y="1278"/>
                    </a:lnTo>
                    <a:lnTo>
                      <a:pt x="660" y="1272"/>
                    </a:lnTo>
                    <a:lnTo>
                      <a:pt x="654" y="1272"/>
                    </a:lnTo>
                    <a:lnTo>
                      <a:pt x="654" y="1266"/>
                    </a:lnTo>
                    <a:lnTo>
                      <a:pt x="654" y="1260"/>
                    </a:lnTo>
                    <a:lnTo>
                      <a:pt x="660" y="1254"/>
                    </a:lnTo>
                    <a:lnTo>
                      <a:pt x="666" y="1248"/>
                    </a:lnTo>
                    <a:lnTo>
                      <a:pt x="678" y="1254"/>
                    </a:lnTo>
                    <a:lnTo>
                      <a:pt x="690" y="1254"/>
                    </a:lnTo>
                    <a:lnTo>
                      <a:pt x="696" y="1248"/>
                    </a:lnTo>
                    <a:lnTo>
                      <a:pt x="702" y="1248"/>
                    </a:lnTo>
                    <a:lnTo>
                      <a:pt x="708" y="1242"/>
                    </a:lnTo>
                    <a:lnTo>
                      <a:pt x="708" y="1230"/>
                    </a:lnTo>
                    <a:lnTo>
                      <a:pt x="714" y="1224"/>
                    </a:lnTo>
                    <a:lnTo>
                      <a:pt x="750" y="1218"/>
                    </a:lnTo>
                    <a:lnTo>
                      <a:pt x="780" y="1218"/>
                    </a:lnTo>
                    <a:lnTo>
                      <a:pt x="786" y="1212"/>
                    </a:lnTo>
                    <a:lnTo>
                      <a:pt x="798" y="1206"/>
                    </a:lnTo>
                    <a:lnTo>
                      <a:pt x="804" y="1206"/>
                    </a:lnTo>
                    <a:lnTo>
                      <a:pt x="822" y="1206"/>
                    </a:lnTo>
                    <a:lnTo>
                      <a:pt x="828" y="1206"/>
                    </a:lnTo>
                    <a:lnTo>
                      <a:pt x="834" y="1206"/>
                    </a:lnTo>
                    <a:lnTo>
                      <a:pt x="840" y="1206"/>
                    </a:lnTo>
                    <a:lnTo>
                      <a:pt x="858" y="1206"/>
                    </a:lnTo>
                    <a:lnTo>
                      <a:pt x="876" y="1206"/>
                    </a:lnTo>
                    <a:lnTo>
                      <a:pt x="876" y="1200"/>
                    </a:lnTo>
                    <a:lnTo>
                      <a:pt x="876" y="1188"/>
                    </a:lnTo>
                    <a:lnTo>
                      <a:pt x="870" y="1182"/>
                    </a:lnTo>
                    <a:lnTo>
                      <a:pt x="870" y="1176"/>
                    </a:lnTo>
                    <a:lnTo>
                      <a:pt x="870" y="1170"/>
                    </a:lnTo>
                    <a:lnTo>
                      <a:pt x="876" y="1170"/>
                    </a:lnTo>
                    <a:lnTo>
                      <a:pt x="882" y="1164"/>
                    </a:lnTo>
                    <a:lnTo>
                      <a:pt x="888" y="1158"/>
                    </a:lnTo>
                    <a:lnTo>
                      <a:pt x="894" y="1152"/>
                    </a:lnTo>
                    <a:lnTo>
                      <a:pt x="894" y="1158"/>
                    </a:lnTo>
                    <a:lnTo>
                      <a:pt x="888" y="1164"/>
                    </a:lnTo>
                    <a:lnTo>
                      <a:pt x="888" y="1170"/>
                    </a:lnTo>
                    <a:lnTo>
                      <a:pt x="888" y="1176"/>
                    </a:lnTo>
                    <a:lnTo>
                      <a:pt x="894" y="1176"/>
                    </a:lnTo>
                    <a:lnTo>
                      <a:pt x="906" y="1176"/>
                    </a:lnTo>
                    <a:lnTo>
                      <a:pt x="918" y="1176"/>
                    </a:lnTo>
                    <a:lnTo>
                      <a:pt x="930" y="1176"/>
                    </a:lnTo>
                    <a:lnTo>
                      <a:pt x="936" y="1170"/>
                    </a:lnTo>
                    <a:lnTo>
                      <a:pt x="942" y="1176"/>
                    </a:lnTo>
                    <a:lnTo>
                      <a:pt x="942" y="1182"/>
                    </a:lnTo>
                    <a:lnTo>
                      <a:pt x="954" y="1194"/>
                    </a:lnTo>
                    <a:lnTo>
                      <a:pt x="966" y="1200"/>
                    </a:lnTo>
                    <a:lnTo>
                      <a:pt x="966" y="1194"/>
                    </a:lnTo>
                    <a:lnTo>
                      <a:pt x="972" y="1194"/>
                    </a:lnTo>
                    <a:lnTo>
                      <a:pt x="978" y="1194"/>
                    </a:lnTo>
                    <a:lnTo>
                      <a:pt x="984" y="1188"/>
                    </a:lnTo>
                    <a:lnTo>
                      <a:pt x="984" y="1182"/>
                    </a:lnTo>
                    <a:lnTo>
                      <a:pt x="990" y="1182"/>
                    </a:lnTo>
                    <a:lnTo>
                      <a:pt x="990" y="1176"/>
                    </a:lnTo>
                    <a:lnTo>
                      <a:pt x="1014" y="1176"/>
                    </a:lnTo>
                    <a:lnTo>
                      <a:pt x="1038" y="1176"/>
                    </a:lnTo>
                    <a:lnTo>
                      <a:pt x="1038" y="1182"/>
                    </a:lnTo>
                    <a:lnTo>
                      <a:pt x="1032" y="1188"/>
                    </a:lnTo>
                    <a:lnTo>
                      <a:pt x="1038" y="1194"/>
                    </a:lnTo>
                    <a:lnTo>
                      <a:pt x="1044" y="1200"/>
                    </a:lnTo>
                    <a:lnTo>
                      <a:pt x="1044" y="1206"/>
                    </a:lnTo>
                    <a:lnTo>
                      <a:pt x="1038" y="1212"/>
                    </a:lnTo>
                    <a:lnTo>
                      <a:pt x="1038" y="1218"/>
                    </a:lnTo>
                    <a:lnTo>
                      <a:pt x="1038" y="1224"/>
                    </a:lnTo>
                    <a:lnTo>
                      <a:pt x="1044" y="1224"/>
                    </a:lnTo>
                    <a:lnTo>
                      <a:pt x="1044" y="1230"/>
                    </a:lnTo>
                    <a:lnTo>
                      <a:pt x="1056" y="1230"/>
                    </a:lnTo>
                    <a:lnTo>
                      <a:pt x="1062" y="1236"/>
                    </a:lnTo>
                    <a:lnTo>
                      <a:pt x="1074" y="1248"/>
                    </a:lnTo>
                    <a:lnTo>
                      <a:pt x="1086" y="1254"/>
                    </a:lnTo>
                    <a:lnTo>
                      <a:pt x="1092" y="1254"/>
                    </a:lnTo>
                    <a:lnTo>
                      <a:pt x="1098" y="1260"/>
                    </a:lnTo>
                    <a:lnTo>
                      <a:pt x="1110" y="1254"/>
                    </a:lnTo>
                    <a:lnTo>
                      <a:pt x="1110" y="1248"/>
                    </a:lnTo>
                    <a:lnTo>
                      <a:pt x="1110" y="1242"/>
                    </a:lnTo>
                    <a:lnTo>
                      <a:pt x="1110" y="1236"/>
                    </a:lnTo>
                    <a:lnTo>
                      <a:pt x="1110" y="1230"/>
                    </a:lnTo>
                    <a:lnTo>
                      <a:pt x="1110" y="1224"/>
                    </a:lnTo>
                    <a:lnTo>
                      <a:pt x="1110" y="1218"/>
                    </a:lnTo>
                    <a:lnTo>
                      <a:pt x="1116" y="1206"/>
                    </a:lnTo>
                    <a:lnTo>
                      <a:pt x="1116" y="1200"/>
                    </a:lnTo>
                    <a:lnTo>
                      <a:pt x="1122" y="1194"/>
                    </a:lnTo>
                    <a:lnTo>
                      <a:pt x="1122" y="1188"/>
                    </a:lnTo>
                    <a:lnTo>
                      <a:pt x="1122" y="1182"/>
                    </a:lnTo>
                    <a:lnTo>
                      <a:pt x="1116" y="1176"/>
                    </a:lnTo>
                    <a:lnTo>
                      <a:pt x="1110" y="1164"/>
                    </a:lnTo>
                    <a:lnTo>
                      <a:pt x="1104" y="1158"/>
                    </a:lnTo>
                    <a:lnTo>
                      <a:pt x="1098" y="1152"/>
                    </a:lnTo>
                    <a:lnTo>
                      <a:pt x="1098" y="1158"/>
                    </a:lnTo>
                    <a:lnTo>
                      <a:pt x="1086" y="1158"/>
                    </a:lnTo>
                    <a:lnTo>
                      <a:pt x="1074" y="1158"/>
                    </a:lnTo>
                    <a:lnTo>
                      <a:pt x="1068" y="1152"/>
                    </a:lnTo>
                    <a:lnTo>
                      <a:pt x="1074" y="1152"/>
                    </a:lnTo>
                    <a:lnTo>
                      <a:pt x="1074" y="1146"/>
                    </a:lnTo>
                    <a:lnTo>
                      <a:pt x="1080" y="1146"/>
                    </a:lnTo>
                    <a:lnTo>
                      <a:pt x="1080" y="1140"/>
                    </a:lnTo>
                    <a:lnTo>
                      <a:pt x="1080" y="1134"/>
                    </a:lnTo>
                    <a:lnTo>
                      <a:pt x="1074" y="1134"/>
                    </a:lnTo>
                    <a:lnTo>
                      <a:pt x="1080" y="1128"/>
                    </a:lnTo>
                    <a:lnTo>
                      <a:pt x="1086" y="1128"/>
                    </a:lnTo>
                    <a:lnTo>
                      <a:pt x="1092" y="1116"/>
                    </a:lnTo>
                    <a:lnTo>
                      <a:pt x="1098" y="1104"/>
                    </a:lnTo>
                    <a:lnTo>
                      <a:pt x="1092" y="1098"/>
                    </a:lnTo>
                    <a:lnTo>
                      <a:pt x="1092" y="1092"/>
                    </a:lnTo>
                    <a:lnTo>
                      <a:pt x="1086" y="1092"/>
                    </a:lnTo>
                    <a:lnTo>
                      <a:pt x="1086" y="1086"/>
                    </a:lnTo>
                    <a:lnTo>
                      <a:pt x="1080" y="1074"/>
                    </a:lnTo>
                    <a:lnTo>
                      <a:pt x="1074" y="1062"/>
                    </a:lnTo>
                    <a:lnTo>
                      <a:pt x="1062" y="1056"/>
                    </a:lnTo>
                    <a:lnTo>
                      <a:pt x="1056" y="1050"/>
                    </a:lnTo>
                    <a:lnTo>
                      <a:pt x="1056" y="1038"/>
                    </a:lnTo>
                    <a:lnTo>
                      <a:pt x="1050" y="1038"/>
                    </a:lnTo>
                    <a:lnTo>
                      <a:pt x="1050" y="1032"/>
                    </a:lnTo>
                    <a:lnTo>
                      <a:pt x="1044" y="1032"/>
                    </a:lnTo>
                    <a:lnTo>
                      <a:pt x="1038" y="1026"/>
                    </a:lnTo>
                    <a:lnTo>
                      <a:pt x="1032" y="1020"/>
                    </a:lnTo>
                    <a:lnTo>
                      <a:pt x="1026" y="1014"/>
                    </a:lnTo>
                    <a:lnTo>
                      <a:pt x="1026" y="1008"/>
                    </a:lnTo>
                    <a:lnTo>
                      <a:pt x="1020" y="1008"/>
                    </a:lnTo>
                    <a:lnTo>
                      <a:pt x="1020" y="1002"/>
                    </a:lnTo>
                    <a:lnTo>
                      <a:pt x="1020" y="996"/>
                    </a:lnTo>
                    <a:lnTo>
                      <a:pt x="1026" y="996"/>
                    </a:lnTo>
                    <a:lnTo>
                      <a:pt x="1038" y="990"/>
                    </a:lnTo>
                    <a:lnTo>
                      <a:pt x="1038" y="984"/>
                    </a:lnTo>
                    <a:lnTo>
                      <a:pt x="1038" y="978"/>
                    </a:lnTo>
                    <a:lnTo>
                      <a:pt x="1044" y="978"/>
                    </a:lnTo>
                    <a:lnTo>
                      <a:pt x="1050" y="972"/>
                    </a:lnTo>
                    <a:lnTo>
                      <a:pt x="1050" y="966"/>
                    </a:lnTo>
                    <a:lnTo>
                      <a:pt x="1056" y="960"/>
                    </a:lnTo>
                    <a:lnTo>
                      <a:pt x="1062" y="960"/>
                    </a:lnTo>
                    <a:lnTo>
                      <a:pt x="1080" y="954"/>
                    </a:lnTo>
                    <a:lnTo>
                      <a:pt x="1086" y="948"/>
                    </a:lnTo>
                    <a:lnTo>
                      <a:pt x="1086" y="942"/>
                    </a:lnTo>
                    <a:lnTo>
                      <a:pt x="1092" y="936"/>
                    </a:lnTo>
                    <a:lnTo>
                      <a:pt x="1104" y="930"/>
                    </a:lnTo>
                    <a:lnTo>
                      <a:pt x="1122" y="924"/>
                    </a:lnTo>
                    <a:lnTo>
                      <a:pt x="1134" y="924"/>
                    </a:lnTo>
                    <a:lnTo>
                      <a:pt x="1146" y="918"/>
                    </a:lnTo>
                    <a:lnTo>
                      <a:pt x="1164" y="912"/>
                    </a:lnTo>
                    <a:lnTo>
                      <a:pt x="1176" y="912"/>
                    </a:lnTo>
                    <a:lnTo>
                      <a:pt x="1176" y="906"/>
                    </a:lnTo>
                    <a:lnTo>
                      <a:pt x="1188" y="894"/>
                    </a:lnTo>
                    <a:lnTo>
                      <a:pt x="1206" y="870"/>
                    </a:lnTo>
                    <a:lnTo>
                      <a:pt x="1206" y="858"/>
                    </a:lnTo>
                    <a:lnTo>
                      <a:pt x="1206" y="852"/>
                    </a:lnTo>
                    <a:lnTo>
                      <a:pt x="1206" y="846"/>
                    </a:lnTo>
                    <a:lnTo>
                      <a:pt x="1206" y="840"/>
                    </a:lnTo>
                    <a:lnTo>
                      <a:pt x="1206" y="834"/>
                    </a:lnTo>
                    <a:lnTo>
                      <a:pt x="1206" y="822"/>
                    </a:lnTo>
                    <a:lnTo>
                      <a:pt x="1206" y="816"/>
                    </a:lnTo>
                    <a:lnTo>
                      <a:pt x="1206" y="810"/>
                    </a:lnTo>
                    <a:lnTo>
                      <a:pt x="1218" y="804"/>
                    </a:lnTo>
                    <a:lnTo>
                      <a:pt x="1224" y="804"/>
                    </a:lnTo>
                    <a:lnTo>
                      <a:pt x="1224" y="798"/>
                    </a:lnTo>
                    <a:lnTo>
                      <a:pt x="1230" y="798"/>
                    </a:lnTo>
                    <a:lnTo>
                      <a:pt x="1242" y="804"/>
                    </a:lnTo>
                    <a:lnTo>
                      <a:pt x="1254" y="804"/>
                    </a:lnTo>
                    <a:lnTo>
                      <a:pt x="1260" y="810"/>
                    </a:lnTo>
                    <a:lnTo>
                      <a:pt x="1266" y="816"/>
                    </a:lnTo>
                    <a:lnTo>
                      <a:pt x="1272" y="816"/>
                    </a:lnTo>
                    <a:lnTo>
                      <a:pt x="1278" y="822"/>
                    </a:lnTo>
                    <a:lnTo>
                      <a:pt x="1284" y="822"/>
                    </a:lnTo>
                    <a:lnTo>
                      <a:pt x="1290" y="816"/>
                    </a:lnTo>
                    <a:lnTo>
                      <a:pt x="1290" y="810"/>
                    </a:lnTo>
                    <a:lnTo>
                      <a:pt x="1290" y="804"/>
                    </a:lnTo>
                    <a:lnTo>
                      <a:pt x="1302" y="798"/>
                    </a:lnTo>
                    <a:lnTo>
                      <a:pt x="1308" y="792"/>
                    </a:lnTo>
                    <a:lnTo>
                      <a:pt x="1308" y="780"/>
                    </a:lnTo>
                    <a:lnTo>
                      <a:pt x="1308" y="774"/>
                    </a:lnTo>
                    <a:lnTo>
                      <a:pt x="1308" y="768"/>
                    </a:lnTo>
                    <a:lnTo>
                      <a:pt x="1302" y="768"/>
                    </a:lnTo>
                    <a:lnTo>
                      <a:pt x="1302" y="756"/>
                    </a:lnTo>
                    <a:lnTo>
                      <a:pt x="1302" y="750"/>
                    </a:lnTo>
                    <a:lnTo>
                      <a:pt x="1302" y="744"/>
                    </a:lnTo>
                    <a:lnTo>
                      <a:pt x="1302" y="738"/>
                    </a:lnTo>
                    <a:lnTo>
                      <a:pt x="1302" y="732"/>
                    </a:lnTo>
                    <a:lnTo>
                      <a:pt x="1308" y="720"/>
                    </a:lnTo>
                    <a:lnTo>
                      <a:pt x="1302" y="714"/>
                    </a:lnTo>
                    <a:lnTo>
                      <a:pt x="1302" y="708"/>
                    </a:lnTo>
                    <a:lnTo>
                      <a:pt x="1302" y="702"/>
                    </a:lnTo>
                    <a:lnTo>
                      <a:pt x="1290" y="696"/>
                    </a:lnTo>
                    <a:lnTo>
                      <a:pt x="1284" y="684"/>
                    </a:lnTo>
                    <a:lnTo>
                      <a:pt x="1278" y="678"/>
                    </a:lnTo>
                    <a:lnTo>
                      <a:pt x="1266" y="672"/>
                    </a:lnTo>
                    <a:lnTo>
                      <a:pt x="1260" y="672"/>
                    </a:lnTo>
                    <a:lnTo>
                      <a:pt x="1254" y="660"/>
                    </a:lnTo>
                    <a:lnTo>
                      <a:pt x="1248" y="648"/>
                    </a:lnTo>
                    <a:lnTo>
                      <a:pt x="1242" y="642"/>
                    </a:lnTo>
                    <a:lnTo>
                      <a:pt x="1224" y="636"/>
                    </a:lnTo>
                    <a:lnTo>
                      <a:pt x="1212" y="642"/>
                    </a:lnTo>
                    <a:lnTo>
                      <a:pt x="1212" y="648"/>
                    </a:lnTo>
                    <a:lnTo>
                      <a:pt x="1206" y="642"/>
                    </a:lnTo>
                    <a:lnTo>
                      <a:pt x="1194" y="636"/>
                    </a:lnTo>
                    <a:lnTo>
                      <a:pt x="1188" y="636"/>
                    </a:lnTo>
                    <a:lnTo>
                      <a:pt x="1188" y="630"/>
                    </a:lnTo>
                    <a:lnTo>
                      <a:pt x="1188" y="624"/>
                    </a:lnTo>
                    <a:lnTo>
                      <a:pt x="1188" y="612"/>
                    </a:lnTo>
                    <a:lnTo>
                      <a:pt x="1182" y="606"/>
                    </a:lnTo>
                    <a:lnTo>
                      <a:pt x="1176" y="600"/>
                    </a:lnTo>
                    <a:lnTo>
                      <a:pt x="1158" y="582"/>
                    </a:lnTo>
                    <a:lnTo>
                      <a:pt x="1152" y="576"/>
                    </a:lnTo>
                    <a:lnTo>
                      <a:pt x="1140" y="582"/>
                    </a:lnTo>
                    <a:lnTo>
                      <a:pt x="1134" y="582"/>
                    </a:lnTo>
                    <a:lnTo>
                      <a:pt x="1134" y="576"/>
                    </a:lnTo>
                    <a:lnTo>
                      <a:pt x="1128" y="576"/>
                    </a:lnTo>
                    <a:lnTo>
                      <a:pt x="1122" y="570"/>
                    </a:lnTo>
                    <a:lnTo>
                      <a:pt x="1122" y="564"/>
                    </a:lnTo>
                    <a:lnTo>
                      <a:pt x="1122" y="558"/>
                    </a:lnTo>
                    <a:lnTo>
                      <a:pt x="1110" y="552"/>
                    </a:lnTo>
                    <a:lnTo>
                      <a:pt x="1104" y="540"/>
                    </a:lnTo>
                    <a:lnTo>
                      <a:pt x="1092" y="534"/>
                    </a:lnTo>
                    <a:lnTo>
                      <a:pt x="1086" y="528"/>
                    </a:lnTo>
                    <a:lnTo>
                      <a:pt x="1086" y="516"/>
                    </a:lnTo>
                    <a:lnTo>
                      <a:pt x="1080" y="510"/>
                    </a:lnTo>
                    <a:lnTo>
                      <a:pt x="1074" y="498"/>
                    </a:lnTo>
                    <a:lnTo>
                      <a:pt x="1062" y="492"/>
                    </a:lnTo>
                    <a:lnTo>
                      <a:pt x="1056" y="492"/>
                    </a:lnTo>
                    <a:lnTo>
                      <a:pt x="1044" y="486"/>
                    </a:lnTo>
                    <a:lnTo>
                      <a:pt x="1044" y="492"/>
                    </a:lnTo>
                    <a:lnTo>
                      <a:pt x="1032" y="492"/>
                    </a:lnTo>
                    <a:lnTo>
                      <a:pt x="1014" y="486"/>
                    </a:lnTo>
                    <a:lnTo>
                      <a:pt x="1008" y="474"/>
                    </a:lnTo>
                    <a:lnTo>
                      <a:pt x="1002" y="468"/>
                    </a:lnTo>
                    <a:lnTo>
                      <a:pt x="996" y="462"/>
                    </a:lnTo>
                    <a:lnTo>
                      <a:pt x="990" y="462"/>
                    </a:lnTo>
                    <a:lnTo>
                      <a:pt x="984" y="456"/>
                    </a:lnTo>
                    <a:lnTo>
                      <a:pt x="978" y="456"/>
                    </a:lnTo>
                    <a:lnTo>
                      <a:pt x="978" y="444"/>
                    </a:lnTo>
                    <a:lnTo>
                      <a:pt x="978" y="438"/>
                    </a:lnTo>
                    <a:lnTo>
                      <a:pt x="972" y="438"/>
                    </a:lnTo>
                    <a:lnTo>
                      <a:pt x="978" y="432"/>
                    </a:lnTo>
                    <a:lnTo>
                      <a:pt x="978" y="426"/>
                    </a:lnTo>
                    <a:lnTo>
                      <a:pt x="972" y="420"/>
                    </a:lnTo>
                    <a:lnTo>
                      <a:pt x="966" y="414"/>
                    </a:lnTo>
                    <a:lnTo>
                      <a:pt x="960" y="408"/>
                    </a:lnTo>
                    <a:lnTo>
                      <a:pt x="960" y="402"/>
                    </a:lnTo>
                    <a:lnTo>
                      <a:pt x="960" y="396"/>
                    </a:lnTo>
                    <a:lnTo>
                      <a:pt x="954" y="384"/>
                    </a:lnTo>
                    <a:lnTo>
                      <a:pt x="948" y="378"/>
                    </a:lnTo>
                    <a:lnTo>
                      <a:pt x="942" y="378"/>
                    </a:lnTo>
                    <a:lnTo>
                      <a:pt x="942" y="372"/>
                    </a:lnTo>
                    <a:lnTo>
                      <a:pt x="942" y="360"/>
                    </a:lnTo>
                    <a:lnTo>
                      <a:pt x="942" y="354"/>
                    </a:lnTo>
                    <a:lnTo>
                      <a:pt x="936" y="354"/>
                    </a:lnTo>
                    <a:lnTo>
                      <a:pt x="924" y="348"/>
                    </a:lnTo>
                    <a:lnTo>
                      <a:pt x="918" y="348"/>
                    </a:lnTo>
                    <a:lnTo>
                      <a:pt x="918" y="342"/>
                    </a:lnTo>
                    <a:lnTo>
                      <a:pt x="912" y="336"/>
                    </a:lnTo>
                    <a:lnTo>
                      <a:pt x="912" y="330"/>
                    </a:lnTo>
                    <a:lnTo>
                      <a:pt x="912" y="324"/>
                    </a:lnTo>
                    <a:lnTo>
                      <a:pt x="918" y="318"/>
                    </a:lnTo>
                    <a:lnTo>
                      <a:pt x="924" y="306"/>
                    </a:lnTo>
                    <a:lnTo>
                      <a:pt x="924" y="300"/>
                    </a:lnTo>
                    <a:lnTo>
                      <a:pt x="930" y="294"/>
                    </a:lnTo>
                    <a:lnTo>
                      <a:pt x="936" y="288"/>
                    </a:lnTo>
                    <a:lnTo>
                      <a:pt x="936" y="282"/>
                    </a:lnTo>
                    <a:lnTo>
                      <a:pt x="942" y="276"/>
                    </a:lnTo>
                    <a:lnTo>
                      <a:pt x="948" y="264"/>
                    </a:lnTo>
                    <a:lnTo>
                      <a:pt x="948" y="258"/>
                    </a:lnTo>
                    <a:lnTo>
                      <a:pt x="942" y="258"/>
                    </a:lnTo>
                    <a:lnTo>
                      <a:pt x="936" y="258"/>
                    </a:lnTo>
                    <a:lnTo>
                      <a:pt x="930" y="252"/>
                    </a:lnTo>
                    <a:lnTo>
                      <a:pt x="924" y="252"/>
                    </a:lnTo>
                    <a:lnTo>
                      <a:pt x="924" y="246"/>
                    </a:lnTo>
                    <a:lnTo>
                      <a:pt x="930" y="240"/>
                    </a:lnTo>
                    <a:lnTo>
                      <a:pt x="930" y="234"/>
                    </a:lnTo>
                    <a:lnTo>
                      <a:pt x="930" y="228"/>
                    </a:lnTo>
                    <a:lnTo>
                      <a:pt x="918" y="228"/>
                    </a:lnTo>
                    <a:lnTo>
                      <a:pt x="900" y="222"/>
                    </a:lnTo>
                    <a:lnTo>
                      <a:pt x="894" y="216"/>
                    </a:lnTo>
                    <a:lnTo>
                      <a:pt x="888" y="210"/>
                    </a:lnTo>
                    <a:lnTo>
                      <a:pt x="876" y="204"/>
                    </a:lnTo>
                    <a:lnTo>
                      <a:pt x="870" y="204"/>
                    </a:lnTo>
                    <a:lnTo>
                      <a:pt x="870" y="198"/>
                    </a:lnTo>
                    <a:lnTo>
                      <a:pt x="870" y="192"/>
                    </a:lnTo>
                    <a:lnTo>
                      <a:pt x="864" y="192"/>
                    </a:lnTo>
                    <a:lnTo>
                      <a:pt x="858" y="186"/>
                    </a:lnTo>
                    <a:lnTo>
                      <a:pt x="852" y="186"/>
                    </a:lnTo>
                    <a:lnTo>
                      <a:pt x="852" y="180"/>
                    </a:lnTo>
                    <a:lnTo>
                      <a:pt x="852" y="174"/>
                    </a:lnTo>
                    <a:lnTo>
                      <a:pt x="852" y="168"/>
                    </a:lnTo>
                    <a:lnTo>
                      <a:pt x="852" y="162"/>
                    </a:lnTo>
                    <a:lnTo>
                      <a:pt x="858" y="162"/>
                    </a:lnTo>
                    <a:lnTo>
                      <a:pt x="852" y="156"/>
                    </a:lnTo>
                    <a:lnTo>
                      <a:pt x="846" y="150"/>
                    </a:lnTo>
                    <a:lnTo>
                      <a:pt x="846" y="144"/>
                    </a:lnTo>
                    <a:lnTo>
                      <a:pt x="846" y="138"/>
                    </a:lnTo>
                    <a:lnTo>
                      <a:pt x="840" y="138"/>
                    </a:lnTo>
                    <a:lnTo>
                      <a:pt x="834" y="132"/>
                    </a:lnTo>
                    <a:lnTo>
                      <a:pt x="828" y="126"/>
                    </a:lnTo>
                    <a:lnTo>
                      <a:pt x="822" y="120"/>
                    </a:lnTo>
                    <a:lnTo>
                      <a:pt x="828" y="120"/>
                    </a:lnTo>
                    <a:lnTo>
                      <a:pt x="834" y="114"/>
                    </a:lnTo>
                    <a:lnTo>
                      <a:pt x="834" y="108"/>
                    </a:lnTo>
                    <a:lnTo>
                      <a:pt x="828" y="102"/>
                    </a:lnTo>
                    <a:lnTo>
                      <a:pt x="828" y="96"/>
                    </a:lnTo>
                    <a:lnTo>
                      <a:pt x="822" y="96"/>
                    </a:lnTo>
                    <a:lnTo>
                      <a:pt x="816" y="90"/>
                    </a:lnTo>
                    <a:lnTo>
                      <a:pt x="810" y="90"/>
                    </a:lnTo>
                    <a:lnTo>
                      <a:pt x="804" y="90"/>
                    </a:lnTo>
                    <a:lnTo>
                      <a:pt x="798" y="84"/>
                    </a:lnTo>
                    <a:lnTo>
                      <a:pt x="792" y="84"/>
                    </a:lnTo>
                    <a:lnTo>
                      <a:pt x="792" y="78"/>
                    </a:lnTo>
                    <a:lnTo>
                      <a:pt x="792" y="72"/>
                    </a:lnTo>
                    <a:lnTo>
                      <a:pt x="792" y="66"/>
                    </a:lnTo>
                    <a:lnTo>
                      <a:pt x="786" y="66"/>
                    </a:lnTo>
                    <a:lnTo>
                      <a:pt x="780" y="60"/>
                    </a:lnTo>
                    <a:lnTo>
                      <a:pt x="780" y="54"/>
                    </a:lnTo>
                    <a:lnTo>
                      <a:pt x="774" y="60"/>
                    </a:lnTo>
                    <a:lnTo>
                      <a:pt x="762" y="66"/>
                    </a:lnTo>
                    <a:lnTo>
                      <a:pt x="756" y="66"/>
                    </a:lnTo>
                    <a:lnTo>
                      <a:pt x="750" y="66"/>
                    </a:lnTo>
                    <a:lnTo>
                      <a:pt x="744" y="60"/>
                    </a:lnTo>
                    <a:lnTo>
                      <a:pt x="732" y="60"/>
                    </a:lnTo>
                    <a:lnTo>
                      <a:pt x="726" y="66"/>
                    </a:lnTo>
                    <a:lnTo>
                      <a:pt x="708" y="66"/>
                    </a:lnTo>
                    <a:lnTo>
                      <a:pt x="702" y="72"/>
                    </a:lnTo>
                    <a:lnTo>
                      <a:pt x="696" y="66"/>
                    </a:lnTo>
                    <a:lnTo>
                      <a:pt x="690" y="66"/>
                    </a:lnTo>
                    <a:lnTo>
                      <a:pt x="684" y="66"/>
                    </a:lnTo>
                    <a:lnTo>
                      <a:pt x="684" y="72"/>
                    </a:lnTo>
                    <a:lnTo>
                      <a:pt x="678" y="72"/>
                    </a:lnTo>
                    <a:lnTo>
                      <a:pt x="672" y="78"/>
                    </a:lnTo>
                    <a:lnTo>
                      <a:pt x="666" y="72"/>
                    </a:lnTo>
                    <a:lnTo>
                      <a:pt x="666" y="60"/>
                    </a:lnTo>
                    <a:lnTo>
                      <a:pt x="660" y="54"/>
                    </a:lnTo>
                    <a:lnTo>
                      <a:pt x="654" y="54"/>
                    </a:lnTo>
                    <a:lnTo>
                      <a:pt x="648" y="48"/>
                    </a:lnTo>
                    <a:lnTo>
                      <a:pt x="642" y="48"/>
                    </a:lnTo>
                    <a:lnTo>
                      <a:pt x="642" y="42"/>
                    </a:lnTo>
                    <a:lnTo>
                      <a:pt x="642" y="36"/>
                    </a:lnTo>
                    <a:lnTo>
                      <a:pt x="648" y="30"/>
                    </a:lnTo>
                    <a:lnTo>
                      <a:pt x="648" y="24"/>
                    </a:lnTo>
                    <a:lnTo>
                      <a:pt x="648" y="18"/>
                    </a:lnTo>
                    <a:lnTo>
                      <a:pt x="636" y="18"/>
                    </a:lnTo>
                    <a:lnTo>
                      <a:pt x="624" y="18"/>
                    </a:lnTo>
                    <a:lnTo>
                      <a:pt x="624" y="24"/>
                    </a:lnTo>
                    <a:lnTo>
                      <a:pt x="618" y="30"/>
                    </a:lnTo>
                    <a:lnTo>
                      <a:pt x="606" y="36"/>
                    </a:lnTo>
                    <a:lnTo>
                      <a:pt x="600" y="36"/>
                    </a:lnTo>
                    <a:lnTo>
                      <a:pt x="606" y="42"/>
                    </a:lnTo>
                    <a:lnTo>
                      <a:pt x="606" y="54"/>
                    </a:lnTo>
                    <a:lnTo>
                      <a:pt x="606" y="60"/>
                    </a:lnTo>
                    <a:lnTo>
                      <a:pt x="606" y="66"/>
                    </a:lnTo>
                    <a:lnTo>
                      <a:pt x="606" y="72"/>
                    </a:lnTo>
                    <a:lnTo>
                      <a:pt x="606" y="78"/>
                    </a:lnTo>
                    <a:lnTo>
                      <a:pt x="612" y="84"/>
                    </a:lnTo>
                    <a:lnTo>
                      <a:pt x="606" y="90"/>
                    </a:lnTo>
                    <a:lnTo>
                      <a:pt x="606" y="102"/>
                    </a:lnTo>
                    <a:lnTo>
                      <a:pt x="606" y="114"/>
                    </a:lnTo>
                    <a:lnTo>
                      <a:pt x="600" y="120"/>
                    </a:lnTo>
                    <a:lnTo>
                      <a:pt x="594" y="114"/>
                    </a:lnTo>
                    <a:lnTo>
                      <a:pt x="588" y="114"/>
                    </a:lnTo>
                    <a:lnTo>
                      <a:pt x="582" y="114"/>
                    </a:lnTo>
                    <a:lnTo>
                      <a:pt x="570" y="114"/>
                    </a:lnTo>
                    <a:lnTo>
                      <a:pt x="570" y="108"/>
                    </a:lnTo>
                    <a:lnTo>
                      <a:pt x="570" y="102"/>
                    </a:lnTo>
                    <a:lnTo>
                      <a:pt x="576" y="102"/>
                    </a:lnTo>
                    <a:lnTo>
                      <a:pt x="576" y="96"/>
                    </a:lnTo>
                    <a:lnTo>
                      <a:pt x="576" y="90"/>
                    </a:lnTo>
                    <a:lnTo>
                      <a:pt x="570" y="84"/>
                    </a:lnTo>
                    <a:lnTo>
                      <a:pt x="564" y="84"/>
                    </a:lnTo>
                    <a:lnTo>
                      <a:pt x="558" y="84"/>
                    </a:lnTo>
                    <a:lnTo>
                      <a:pt x="552" y="90"/>
                    </a:lnTo>
                    <a:lnTo>
                      <a:pt x="546" y="90"/>
                    </a:lnTo>
                    <a:lnTo>
                      <a:pt x="546" y="84"/>
                    </a:lnTo>
                    <a:lnTo>
                      <a:pt x="540" y="84"/>
                    </a:lnTo>
                    <a:lnTo>
                      <a:pt x="534" y="84"/>
                    </a:lnTo>
                    <a:lnTo>
                      <a:pt x="534" y="90"/>
                    </a:lnTo>
                    <a:lnTo>
                      <a:pt x="528" y="84"/>
                    </a:lnTo>
                    <a:lnTo>
                      <a:pt x="528" y="78"/>
                    </a:lnTo>
                    <a:lnTo>
                      <a:pt x="522" y="78"/>
                    </a:lnTo>
                    <a:lnTo>
                      <a:pt x="522" y="72"/>
                    </a:lnTo>
                    <a:lnTo>
                      <a:pt x="516" y="72"/>
                    </a:lnTo>
                    <a:lnTo>
                      <a:pt x="510" y="72"/>
                    </a:lnTo>
                    <a:lnTo>
                      <a:pt x="504" y="72"/>
                    </a:lnTo>
                    <a:lnTo>
                      <a:pt x="486" y="72"/>
                    </a:lnTo>
                    <a:lnTo>
                      <a:pt x="480" y="78"/>
                    </a:lnTo>
                    <a:lnTo>
                      <a:pt x="474" y="84"/>
                    </a:lnTo>
                    <a:lnTo>
                      <a:pt x="468" y="90"/>
                    </a:lnTo>
                    <a:lnTo>
                      <a:pt x="468" y="84"/>
                    </a:lnTo>
                    <a:lnTo>
                      <a:pt x="462" y="84"/>
                    </a:lnTo>
                    <a:lnTo>
                      <a:pt x="462" y="90"/>
                    </a:lnTo>
                    <a:lnTo>
                      <a:pt x="468" y="108"/>
                    </a:lnTo>
                    <a:lnTo>
                      <a:pt x="480" y="114"/>
                    </a:lnTo>
                    <a:lnTo>
                      <a:pt x="486" y="120"/>
                    </a:lnTo>
                    <a:lnTo>
                      <a:pt x="498" y="120"/>
                    </a:lnTo>
                    <a:lnTo>
                      <a:pt x="498" y="126"/>
                    </a:lnTo>
                    <a:lnTo>
                      <a:pt x="498" y="132"/>
                    </a:lnTo>
                    <a:lnTo>
                      <a:pt x="492" y="132"/>
                    </a:lnTo>
                    <a:lnTo>
                      <a:pt x="486" y="138"/>
                    </a:lnTo>
                    <a:lnTo>
                      <a:pt x="474" y="132"/>
                    </a:lnTo>
                    <a:lnTo>
                      <a:pt x="462" y="132"/>
                    </a:lnTo>
                    <a:lnTo>
                      <a:pt x="462" y="138"/>
                    </a:lnTo>
                    <a:lnTo>
                      <a:pt x="468" y="138"/>
                    </a:lnTo>
                    <a:lnTo>
                      <a:pt x="462" y="144"/>
                    </a:lnTo>
                    <a:lnTo>
                      <a:pt x="456" y="144"/>
                    </a:lnTo>
                    <a:lnTo>
                      <a:pt x="444" y="138"/>
                    </a:lnTo>
                    <a:lnTo>
                      <a:pt x="432" y="138"/>
                    </a:lnTo>
                    <a:lnTo>
                      <a:pt x="432" y="126"/>
                    </a:lnTo>
                    <a:lnTo>
                      <a:pt x="432" y="114"/>
                    </a:lnTo>
                    <a:lnTo>
                      <a:pt x="432" y="102"/>
                    </a:lnTo>
                    <a:lnTo>
                      <a:pt x="426" y="96"/>
                    </a:lnTo>
                    <a:lnTo>
                      <a:pt x="420" y="90"/>
                    </a:lnTo>
                    <a:lnTo>
                      <a:pt x="408" y="90"/>
                    </a:lnTo>
                    <a:lnTo>
                      <a:pt x="402" y="84"/>
                    </a:lnTo>
                    <a:lnTo>
                      <a:pt x="396" y="78"/>
                    </a:lnTo>
                    <a:lnTo>
                      <a:pt x="390" y="66"/>
                    </a:lnTo>
                    <a:lnTo>
                      <a:pt x="384" y="66"/>
                    </a:lnTo>
                    <a:lnTo>
                      <a:pt x="384" y="72"/>
                    </a:lnTo>
                    <a:lnTo>
                      <a:pt x="378" y="66"/>
                    </a:lnTo>
                    <a:lnTo>
                      <a:pt x="378" y="60"/>
                    </a:lnTo>
                    <a:lnTo>
                      <a:pt x="372" y="54"/>
                    </a:lnTo>
                    <a:lnTo>
                      <a:pt x="366" y="48"/>
                    </a:lnTo>
                    <a:lnTo>
                      <a:pt x="360" y="42"/>
                    </a:lnTo>
                    <a:lnTo>
                      <a:pt x="360" y="30"/>
                    </a:lnTo>
                    <a:lnTo>
                      <a:pt x="348" y="24"/>
                    </a:lnTo>
                    <a:lnTo>
                      <a:pt x="336" y="18"/>
                    </a:lnTo>
                    <a:lnTo>
                      <a:pt x="330" y="12"/>
                    </a:lnTo>
                    <a:lnTo>
                      <a:pt x="318" y="6"/>
                    </a:lnTo>
                    <a:lnTo>
                      <a:pt x="306" y="6"/>
                    </a:lnTo>
                    <a:lnTo>
                      <a:pt x="306" y="0"/>
                    </a:lnTo>
                    <a:lnTo>
                      <a:pt x="30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37" name="Freeform 134"/>
              <p:cNvSpPr>
                <a:spLocks/>
              </p:cNvSpPr>
              <p:nvPr/>
            </p:nvSpPr>
            <p:spPr bwMode="auto">
              <a:xfrm>
                <a:off x="390" y="2586"/>
                <a:ext cx="828" cy="912"/>
              </a:xfrm>
              <a:custGeom>
                <a:avLst/>
                <a:gdLst>
                  <a:gd name="T0" fmla="*/ 528 w 828"/>
                  <a:gd name="T1" fmla="*/ 36 h 912"/>
                  <a:gd name="T2" fmla="*/ 504 w 828"/>
                  <a:gd name="T3" fmla="*/ 60 h 912"/>
                  <a:gd name="T4" fmla="*/ 450 w 828"/>
                  <a:gd name="T5" fmla="*/ 108 h 912"/>
                  <a:gd name="T6" fmla="*/ 402 w 828"/>
                  <a:gd name="T7" fmla="*/ 144 h 912"/>
                  <a:gd name="T8" fmla="*/ 390 w 828"/>
                  <a:gd name="T9" fmla="*/ 120 h 912"/>
                  <a:gd name="T10" fmla="*/ 348 w 828"/>
                  <a:gd name="T11" fmla="*/ 90 h 912"/>
                  <a:gd name="T12" fmla="*/ 330 w 828"/>
                  <a:gd name="T13" fmla="*/ 96 h 912"/>
                  <a:gd name="T14" fmla="*/ 276 w 828"/>
                  <a:gd name="T15" fmla="*/ 84 h 912"/>
                  <a:gd name="T16" fmla="*/ 294 w 828"/>
                  <a:gd name="T17" fmla="*/ 138 h 912"/>
                  <a:gd name="T18" fmla="*/ 282 w 828"/>
                  <a:gd name="T19" fmla="*/ 186 h 912"/>
                  <a:gd name="T20" fmla="*/ 264 w 828"/>
                  <a:gd name="T21" fmla="*/ 234 h 912"/>
                  <a:gd name="T22" fmla="*/ 240 w 828"/>
                  <a:gd name="T23" fmla="*/ 294 h 912"/>
                  <a:gd name="T24" fmla="*/ 198 w 828"/>
                  <a:gd name="T25" fmla="*/ 354 h 912"/>
                  <a:gd name="T26" fmla="*/ 162 w 828"/>
                  <a:gd name="T27" fmla="*/ 408 h 912"/>
                  <a:gd name="T28" fmla="*/ 114 w 828"/>
                  <a:gd name="T29" fmla="*/ 450 h 912"/>
                  <a:gd name="T30" fmla="*/ 96 w 828"/>
                  <a:gd name="T31" fmla="*/ 510 h 912"/>
                  <a:gd name="T32" fmla="*/ 72 w 828"/>
                  <a:gd name="T33" fmla="*/ 564 h 912"/>
                  <a:gd name="T34" fmla="*/ 60 w 828"/>
                  <a:gd name="T35" fmla="*/ 606 h 912"/>
                  <a:gd name="T36" fmla="*/ 24 w 828"/>
                  <a:gd name="T37" fmla="*/ 684 h 912"/>
                  <a:gd name="T38" fmla="*/ 36 w 828"/>
                  <a:gd name="T39" fmla="*/ 738 h 912"/>
                  <a:gd name="T40" fmla="*/ 18 w 828"/>
                  <a:gd name="T41" fmla="*/ 792 h 912"/>
                  <a:gd name="T42" fmla="*/ 6 w 828"/>
                  <a:gd name="T43" fmla="*/ 858 h 912"/>
                  <a:gd name="T44" fmla="*/ 48 w 828"/>
                  <a:gd name="T45" fmla="*/ 894 h 912"/>
                  <a:gd name="T46" fmla="*/ 78 w 828"/>
                  <a:gd name="T47" fmla="*/ 900 h 912"/>
                  <a:gd name="T48" fmla="*/ 138 w 828"/>
                  <a:gd name="T49" fmla="*/ 906 h 912"/>
                  <a:gd name="T50" fmla="*/ 252 w 828"/>
                  <a:gd name="T51" fmla="*/ 906 h 912"/>
                  <a:gd name="T52" fmla="*/ 294 w 828"/>
                  <a:gd name="T53" fmla="*/ 894 h 912"/>
                  <a:gd name="T54" fmla="*/ 300 w 828"/>
                  <a:gd name="T55" fmla="*/ 864 h 912"/>
                  <a:gd name="T56" fmla="*/ 282 w 828"/>
                  <a:gd name="T57" fmla="*/ 816 h 912"/>
                  <a:gd name="T58" fmla="*/ 318 w 828"/>
                  <a:gd name="T59" fmla="*/ 816 h 912"/>
                  <a:gd name="T60" fmla="*/ 336 w 828"/>
                  <a:gd name="T61" fmla="*/ 846 h 912"/>
                  <a:gd name="T62" fmla="*/ 378 w 828"/>
                  <a:gd name="T63" fmla="*/ 864 h 912"/>
                  <a:gd name="T64" fmla="*/ 456 w 828"/>
                  <a:gd name="T65" fmla="*/ 870 h 912"/>
                  <a:gd name="T66" fmla="*/ 444 w 828"/>
                  <a:gd name="T67" fmla="*/ 828 h 912"/>
                  <a:gd name="T68" fmla="*/ 468 w 828"/>
                  <a:gd name="T69" fmla="*/ 834 h 912"/>
                  <a:gd name="T70" fmla="*/ 546 w 828"/>
                  <a:gd name="T71" fmla="*/ 876 h 912"/>
                  <a:gd name="T72" fmla="*/ 576 w 828"/>
                  <a:gd name="T73" fmla="*/ 906 h 912"/>
                  <a:gd name="T74" fmla="*/ 648 w 828"/>
                  <a:gd name="T75" fmla="*/ 864 h 912"/>
                  <a:gd name="T76" fmla="*/ 714 w 828"/>
                  <a:gd name="T77" fmla="*/ 870 h 912"/>
                  <a:gd name="T78" fmla="*/ 726 w 828"/>
                  <a:gd name="T79" fmla="*/ 834 h 912"/>
                  <a:gd name="T80" fmla="*/ 720 w 828"/>
                  <a:gd name="T81" fmla="*/ 774 h 912"/>
                  <a:gd name="T82" fmla="*/ 732 w 828"/>
                  <a:gd name="T83" fmla="*/ 720 h 912"/>
                  <a:gd name="T84" fmla="*/ 720 w 828"/>
                  <a:gd name="T85" fmla="*/ 660 h 912"/>
                  <a:gd name="T86" fmla="*/ 690 w 828"/>
                  <a:gd name="T87" fmla="*/ 576 h 912"/>
                  <a:gd name="T88" fmla="*/ 750 w 828"/>
                  <a:gd name="T89" fmla="*/ 534 h 912"/>
                  <a:gd name="T90" fmla="*/ 780 w 828"/>
                  <a:gd name="T91" fmla="*/ 486 h 912"/>
                  <a:gd name="T92" fmla="*/ 786 w 828"/>
                  <a:gd name="T93" fmla="*/ 462 h 912"/>
                  <a:gd name="T94" fmla="*/ 816 w 828"/>
                  <a:gd name="T95" fmla="*/ 462 h 912"/>
                  <a:gd name="T96" fmla="*/ 810 w 828"/>
                  <a:gd name="T97" fmla="*/ 420 h 912"/>
                  <a:gd name="T98" fmla="*/ 792 w 828"/>
                  <a:gd name="T99" fmla="*/ 318 h 912"/>
                  <a:gd name="T100" fmla="*/ 762 w 828"/>
                  <a:gd name="T101" fmla="*/ 264 h 912"/>
                  <a:gd name="T102" fmla="*/ 732 w 828"/>
                  <a:gd name="T103" fmla="*/ 192 h 912"/>
                  <a:gd name="T104" fmla="*/ 726 w 828"/>
                  <a:gd name="T105" fmla="*/ 132 h 912"/>
                  <a:gd name="T106" fmla="*/ 690 w 828"/>
                  <a:gd name="T107" fmla="*/ 126 h 912"/>
                  <a:gd name="T108" fmla="*/ 654 w 828"/>
                  <a:gd name="T109" fmla="*/ 102 h 912"/>
                  <a:gd name="T110" fmla="*/ 654 w 828"/>
                  <a:gd name="T111" fmla="*/ 42 h 912"/>
                  <a:gd name="T112" fmla="*/ 612 w 828"/>
                  <a:gd name="T113" fmla="*/ 36 h 912"/>
                  <a:gd name="T114" fmla="*/ 570 w 828"/>
                  <a:gd name="T115" fmla="*/ 6 h 91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828"/>
                  <a:gd name="T175" fmla="*/ 0 h 912"/>
                  <a:gd name="T176" fmla="*/ 828 w 828"/>
                  <a:gd name="T177" fmla="*/ 912 h 91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828" h="912">
                    <a:moveTo>
                      <a:pt x="558" y="0"/>
                    </a:moveTo>
                    <a:lnTo>
                      <a:pt x="558" y="6"/>
                    </a:lnTo>
                    <a:lnTo>
                      <a:pt x="552" y="6"/>
                    </a:lnTo>
                    <a:lnTo>
                      <a:pt x="534" y="6"/>
                    </a:lnTo>
                    <a:lnTo>
                      <a:pt x="516" y="6"/>
                    </a:lnTo>
                    <a:lnTo>
                      <a:pt x="510" y="12"/>
                    </a:lnTo>
                    <a:lnTo>
                      <a:pt x="522" y="18"/>
                    </a:lnTo>
                    <a:lnTo>
                      <a:pt x="528" y="24"/>
                    </a:lnTo>
                    <a:lnTo>
                      <a:pt x="522" y="30"/>
                    </a:lnTo>
                    <a:lnTo>
                      <a:pt x="528" y="36"/>
                    </a:lnTo>
                    <a:lnTo>
                      <a:pt x="534" y="30"/>
                    </a:lnTo>
                    <a:lnTo>
                      <a:pt x="540" y="30"/>
                    </a:lnTo>
                    <a:lnTo>
                      <a:pt x="546" y="36"/>
                    </a:lnTo>
                    <a:lnTo>
                      <a:pt x="540" y="42"/>
                    </a:lnTo>
                    <a:lnTo>
                      <a:pt x="540" y="48"/>
                    </a:lnTo>
                    <a:lnTo>
                      <a:pt x="540" y="54"/>
                    </a:lnTo>
                    <a:lnTo>
                      <a:pt x="522" y="60"/>
                    </a:lnTo>
                    <a:lnTo>
                      <a:pt x="504" y="60"/>
                    </a:lnTo>
                    <a:lnTo>
                      <a:pt x="504" y="66"/>
                    </a:lnTo>
                    <a:lnTo>
                      <a:pt x="504" y="78"/>
                    </a:lnTo>
                    <a:lnTo>
                      <a:pt x="474" y="84"/>
                    </a:lnTo>
                    <a:lnTo>
                      <a:pt x="456" y="90"/>
                    </a:lnTo>
                    <a:lnTo>
                      <a:pt x="456" y="96"/>
                    </a:lnTo>
                    <a:lnTo>
                      <a:pt x="456" y="102"/>
                    </a:lnTo>
                    <a:lnTo>
                      <a:pt x="462" y="102"/>
                    </a:lnTo>
                    <a:lnTo>
                      <a:pt x="468" y="108"/>
                    </a:lnTo>
                    <a:lnTo>
                      <a:pt x="462" y="114"/>
                    </a:lnTo>
                    <a:lnTo>
                      <a:pt x="456" y="108"/>
                    </a:lnTo>
                    <a:lnTo>
                      <a:pt x="450" y="108"/>
                    </a:lnTo>
                    <a:lnTo>
                      <a:pt x="444" y="114"/>
                    </a:lnTo>
                    <a:lnTo>
                      <a:pt x="438" y="114"/>
                    </a:lnTo>
                    <a:lnTo>
                      <a:pt x="432" y="114"/>
                    </a:lnTo>
                    <a:lnTo>
                      <a:pt x="426" y="114"/>
                    </a:lnTo>
                    <a:lnTo>
                      <a:pt x="420" y="114"/>
                    </a:lnTo>
                    <a:lnTo>
                      <a:pt x="414" y="120"/>
                    </a:lnTo>
                    <a:lnTo>
                      <a:pt x="414" y="132"/>
                    </a:lnTo>
                    <a:lnTo>
                      <a:pt x="414" y="138"/>
                    </a:lnTo>
                    <a:lnTo>
                      <a:pt x="402" y="144"/>
                    </a:lnTo>
                    <a:lnTo>
                      <a:pt x="396" y="156"/>
                    </a:lnTo>
                    <a:lnTo>
                      <a:pt x="384" y="162"/>
                    </a:lnTo>
                    <a:lnTo>
                      <a:pt x="378" y="156"/>
                    </a:lnTo>
                    <a:lnTo>
                      <a:pt x="378" y="150"/>
                    </a:lnTo>
                    <a:lnTo>
                      <a:pt x="384" y="144"/>
                    </a:lnTo>
                    <a:lnTo>
                      <a:pt x="384" y="138"/>
                    </a:lnTo>
                    <a:lnTo>
                      <a:pt x="384" y="132"/>
                    </a:lnTo>
                    <a:lnTo>
                      <a:pt x="378" y="132"/>
                    </a:lnTo>
                    <a:lnTo>
                      <a:pt x="384" y="126"/>
                    </a:lnTo>
                    <a:lnTo>
                      <a:pt x="390" y="120"/>
                    </a:lnTo>
                    <a:lnTo>
                      <a:pt x="390" y="126"/>
                    </a:lnTo>
                    <a:lnTo>
                      <a:pt x="396" y="126"/>
                    </a:lnTo>
                    <a:lnTo>
                      <a:pt x="402" y="126"/>
                    </a:lnTo>
                    <a:lnTo>
                      <a:pt x="402" y="120"/>
                    </a:lnTo>
                    <a:lnTo>
                      <a:pt x="402" y="114"/>
                    </a:lnTo>
                    <a:lnTo>
                      <a:pt x="390" y="114"/>
                    </a:lnTo>
                    <a:lnTo>
                      <a:pt x="378" y="114"/>
                    </a:lnTo>
                    <a:lnTo>
                      <a:pt x="372" y="108"/>
                    </a:lnTo>
                    <a:lnTo>
                      <a:pt x="360" y="108"/>
                    </a:lnTo>
                    <a:lnTo>
                      <a:pt x="354" y="102"/>
                    </a:lnTo>
                    <a:lnTo>
                      <a:pt x="348" y="90"/>
                    </a:lnTo>
                    <a:lnTo>
                      <a:pt x="348" y="84"/>
                    </a:lnTo>
                    <a:lnTo>
                      <a:pt x="348" y="78"/>
                    </a:lnTo>
                    <a:lnTo>
                      <a:pt x="348" y="66"/>
                    </a:lnTo>
                    <a:lnTo>
                      <a:pt x="342" y="60"/>
                    </a:lnTo>
                    <a:lnTo>
                      <a:pt x="330" y="66"/>
                    </a:lnTo>
                    <a:lnTo>
                      <a:pt x="324" y="72"/>
                    </a:lnTo>
                    <a:lnTo>
                      <a:pt x="330" y="84"/>
                    </a:lnTo>
                    <a:lnTo>
                      <a:pt x="330" y="90"/>
                    </a:lnTo>
                    <a:lnTo>
                      <a:pt x="330" y="96"/>
                    </a:lnTo>
                    <a:lnTo>
                      <a:pt x="324" y="102"/>
                    </a:lnTo>
                    <a:lnTo>
                      <a:pt x="318" y="102"/>
                    </a:lnTo>
                    <a:lnTo>
                      <a:pt x="312" y="108"/>
                    </a:lnTo>
                    <a:lnTo>
                      <a:pt x="306" y="102"/>
                    </a:lnTo>
                    <a:lnTo>
                      <a:pt x="306" y="96"/>
                    </a:lnTo>
                    <a:lnTo>
                      <a:pt x="300" y="90"/>
                    </a:lnTo>
                    <a:lnTo>
                      <a:pt x="294" y="84"/>
                    </a:lnTo>
                    <a:lnTo>
                      <a:pt x="288" y="78"/>
                    </a:lnTo>
                    <a:lnTo>
                      <a:pt x="282" y="72"/>
                    </a:lnTo>
                    <a:lnTo>
                      <a:pt x="282" y="78"/>
                    </a:lnTo>
                    <a:lnTo>
                      <a:pt x="276" y="84"/>
                    </a:lnTo>
                    <a:lnTo>
                      <a:pt x="276" y="90"/>
                    </a:lnTo>
                    <a:lnTo>
                      <a:pt x="276" y="102"/>
                    </a:lnTo>
                    <a:lnTo>
                      <a:pt x="282" y="114"/>
                    </a:lnTo>
                    <a:lnTo>
                      <a:pt x="282" y="126"/>
                    </a:lnTo>
                    <a:lnTo>
                      <a:pt x="282" y="132"/>
                    </a:lnTo>
                    <a:lnTo>
                      <a:pt x="282" y="138"/>
                    </a:lnTo>
                    <a:lnTo>
                      <a:pt x="288" y="138"/>
                    </a:lnTo>
                    <a:lnTo>
                      <a:pt x="294" y="138"/>
                    </a:lnTo>
                    <a:lnTo>
                      <a:pt x="294" y="144"/>
                    </a:lnTo>
                    <a:lnTo>
                      <a:pt x="294" y="150"/>
                    </a:lnTo>
                    <a:lnTo>
                      <a:pt x="294" y="156"/>
                    </a:lnTo>
                    <a:lnTo>
                      <a:pt x="294" y="162"/>
                    </a:lnTo>
                    <a:lnTo>
                      <a:pt x="294" y="168"/>
                    </a:lnTo>
                    <a:lnTo>
                      <a:pt x="294" y="174"/>
                    </a:lnTo>
                    <a:lnTo>
                      <a:pt x="288" y="180"/>
                    </a:lnTo>
                    <a:lnTo>
                      <a:pt x="282" y="180"/>
                    </a:lnTo>
                    <a:lnTo>
                      <a:pt x="282" y="186"/>
                    </a:lnTo>
                    <a:lnTo>
                      <a:pt x="288" y="192"/>
                    </a:lnTo>
                    <a:lnTo>
                      <a:pt x="288" y="198"/>
                    </a:lnTo>
                    <a:lnTo>
                      <a:pt x="276" y="210"/>
                    </a:lnTo>
                    <a:lnTo>
                      <a:pt x="270" y="216"/>
                    </a:lnTo>
                    <a:lnTo>
                      <a:pt x="264" y="216"/>
                    </a:lnTo>
                    <a:lnTo>
                      <a:pt x="264" y="222"/>
                    </a:lnTo>
                    <a:lnTo>
                      <a:pt x="270" y="228"/>
                    </a:lnTo>
                    <a:lnTo>
                      <a:pt x="264" y="234"/>
                    </a:lnTo>
                    <a:lnTo>
                      <a:pt x="258" y="240"/>
                    </a:lnTo>
                    <a:lnTo>
                      <a:pt x="258" y="246"/>
                    </a:lnTo>
                    <a:lnTo>
                      <a:pt x="258" y="252"/>
                    </a:lnTo>
                    <a:lnTo>
                      <a:pt x="258" y="264"/>
                    </a:lnTo>
                    <a:lnTo>
                      <a:pt x="252" y="276"/>
                    </a:lnTo>
                    <a:lnTo>
                      <a:pt x="252" y="282"/>
                    </a:lnTo>
                    <a:lnTo>
                      <a:pt x="246" y="282"/>
                    </a:lnTo>
                    <a:lnTo>
                      <a:pt x="246" y="288"/>
                    </a:lnTo>
                    <a:lnTo>
                      <a:pt x="240" y="288"/>
                    </a:lnTo>
                    <a:lnTo>
                      <a:pt x="240" y="294"/>
                    </a:lnTo>
                    <a:lnTo>
                      <a:pt x="240" y="300"/>
                    </a:lnTo>
                    <a:lnTo>
                      <a:pt x="234" y="300"/>
                    </a:lnTo>
                    <a:lnTo>
                      <a:pt x="234" y="306"/>
                    </a:lnTo>
                    <a:lnTo>
                      <a:pt x="234" y="312"/>
                    </a:lnTo>
                    <a:lnTo>
                      <a:pt x="234" y="318"/>
                    </a:lnTo>
                    <a:lnTo>
                      <a:pt x="228" y="324"/>
                    </a:lnTo>
                    <a:lnTo>
                      <a:pt x="222" y="330"/>
                    </a:lnTo>
                    <a:lnTo>
                      <a:pt x="216" y="330"/>
                    </a:lnTo>
                    <a:lnTo>
                      <a:pt x="210" y="330"/>
                    </a:lnTo>
                    <a:lnTo>
                      <a:pt x="204" y="342"/>
                    </a:lnTo>
                    <a:lnTo>
                      <a:pt x="198" y="354"/>
                    </a:lnTo>
                    <a:lnTo>
                      <a:pt x="192" y="360"/>
                    </a:lnTo>
                    <a:lnTo>
                      <a:pt x="186" y="366"/>
                    </a:lnTo>
                    <a:lnTo>
                      <a:pt x="186" y="372"/>
                    </a:lnTo>
                    <a:lnTo>
                      <a:pt x="186" y="378"/>
                    </a:lnTo>
                    <a:lnTo>
                      <a:pt x="186" y="384"/>
                    </a:lnTo>
                    <a:lnTo>
                      <a:pt x="180" y="390"/>
                    </a:lnTo>
                    <a:lnTo>
                      <a:pt x="174" y="396"/>
                    </a:lnTo>
                    <a:lnTo>
                      <a:pt x="168" y="402"/>
                    </a:lnTo>
                    <a:lnTo>
                      <a:pt x="162" y="402"/>
                    </a:lnTo>
                    <a:lnTo>
                      <a:pt x="162" y="408"/>
                    </a:lnTo>
                    <a:lnTo>
                      <a:pt x="150" y="408"/>
                    </a:lnTo>
                    <a:lnTo>
                      <a:pt x="144" y="414"/>
                    </a:lnTo>
                    <a:lnTo>
                      <a:pt x="144" y="420"/>
                    </a:lnTo>
                    <a:lnTo>
                      <a:pt x="144" y="426"/>
                    </a:lnTo>
                    <a:lnTo>
                      <a:pt x="138" y="426"/>
                    </a:lnTo>
                    <a:lnTo>
                      <a:pt x="138" y="432"/>
                    </a:lnTo>
                    <a:lnTo>
                      <a:pt x="132" y="438"/>
                    </a:lnTo>
                    <a:lnTo>
                      <a:pt x="120" y="450"/>
                    </a:lnTo>
                    <a:lnTo>
                      <a:pt x="114" y="450"/>
                    </a:lnTo>
                    <a:lnTo>
                      <a:pt x="114" y="456"/>
                    </a:lnTo>
                    <a:lnTo>
                      <a:pt x="108" y="462"/>
                    </a:lnTo>
                    <a:lnTo>
                      <a:pt x="102" y="468"/>
                    </a:lnTo>
                    <a:lnTo>
                      <a:pt x="102" y="474"/>
                    </a:lnTo>
                    <a:lnTo>
                      <a:pt x="96" y="474"/>
                    </a:lnTo>
                    <a:lnTo>
                      <a:pt x="96" y="480"/>
                    </a:lnTo>
                    <a:lnTo>
                      <a:pt x="96" y="486"/>
                    </a:lnTo>
                    <a:lnTo>
                      <a:pt x="96" y="498"/>
                    </a:lnTo>
                    <a:lnTo>
                      <a:pt x="96" y="510"/>
                    </a:lnTo>
                    <a:lnTo>
                      <a:pt x="90" y="516"/>
                    </a:lnTo>
                    <a:lnTo>
                      <a:pt x="90" y="522"/>
                    </a:lnTo>
                    <a:lnTo>
                      <a:pt x="90" y="528"/>
                    </a:lnTo>
                    <a:lnTo>
                      <a:pt x="84" y="534"/>
                    </a:lnTo>
                    <a:lnTo>
                      <a:pt x="78" y="540"/>
                    </a:lnTo>
                    <a:lnTo>
                      <a:pt x="78" y="552"/>
                    </a:lnTo>
                    <a:lnTo>
                      <a:pt x="78" y="558"/>
                    </a:lnTo>
                    <a:lnTo>
                      <a:pt x="72" y="558"/>
                    </a:lnTo>
                    <a:lnTo>
                      <a:pt x="72" y="564"/>
                    </a:lnTo>
                    <a:lnTo>
                      <a:pt x="78" y="570"/>
                    </a:lnTo>
                    <a:lnTo>
                      <a:pt x="78" y="576"/>
                    </a:lnTo>
                    <a:lnTo>
                      <a:pt x="78" y="582"/>
                    </a:lnTo>
                    <a:lnTo>
                      <a:pt x="78" y="588"/>
                    </a:lnTo>
                    <a:lnTo>
                      <a:pt x="72" y="594"/>
                    </a:lnTo>
                    <a:lnTo>
                      <a:pt x="66" y="594"/>
                    </a:lnTo>
                    <a:lnTo>
                      <a:pt x="60" y="600"/>
                    </a:lnTo>
                    <a:lnTo>
                      <a:pt x="60" y="606"/>
                    </a:lnTo>
                    <a:lnTo>
                      <a:pt x="60" y="618"/>
                    </a:lnTo>
                    <a:lnTo>
                      <a:pt x="54" y="624"/>
                    </a:lnTo>
                    <a:lnTo>
                      <a:pt x="54" y="630"/>
                    </a:lnTo>
                    <a:lnTo>
                      <a:pt x="48" y="630"/>
                    </a:lnTo>
                    <a:lnTo>
                      <a:pt x="48" y="636"/>
                    </a:lnTo>
                    <a:lnTo>
                      <a:pt x="42" y="642"/>
                    </a:lnTo>
                    <a:lnTo>
                      <a:pt x="30" y="660"/>
                    </a:lnTo>
                    <a:lnTo>
                      <a:pt x="30" y="666"/>
                    </a:lnTo>
                    <a:lnTo>
                      <a:pt x="30" y="672"/>
                    </a:lnTo>
                    <a:lnTo>
                      <a:pt x="30" y="678"/>
                    </a:lnTo>
                    <a:lnTo>
                      <a:pt x="24" y="684"/>
                    </a:lnTo>
                    <a:lnTo>
                      <a:pt x="24" y="696"/>
                    </a:lnTo>
                    <a:lnTo>
                      <a:pt x="24" y="708"/>
                    </a:lnTo>
                    <a:lnTo>
                      <a:pt x="30" y="714"/>
                    </a:lnTo>
                    <a:lnTo>
                      <a:pt x="36" y="714"/>
                    </a:lnTo>
                    <a:lnTo>
                      <a:pt x="36" y="720"/>
                    </a:lnTo>
                    <a:lnTo>
                      <a:pt x="36" y="726"/>
                    </a:lnTo>
                    <a:lnTo>
                      <a:pt x="42" y="726"/>
                    </a:lnTo>
                    <a:lnTo>
                      <a:pt x="42" y="732"/>
                    </a:lnTo>
                    <a:lnTo>
                      <a:pt x="36" y="738"/>
                    </a:lnTo>
                    <a:lnTo>
                      <a:pt x="30" y="744"/>
                    </a:lnTo>
                    <a:lnTo>
                      <a:pt x="24" y="750"/>
                    </a:lnTo>
                    <a:lnTo>
                      <a:pt x="24" y="756"/>
                    </a:lnTo>
                    <a:lnTo>
                      <a:pt x="24" y="762"/>
                    </a:lnTo>
                    <a:lnTo>
                      <a:pt x="18" y="768"/>
                    </a:lnTo>
                    <a:lnTo>
                      <a:pt x="18" y="774"/>
                    </a:lnTo>
                    <a:lnTo>
                      <a:pt x="18" y="780"/>
                    </a:lnTo>
                    <a:lnTo>
                      <a:pt x="18" y="786"/>
                    </a:lnTo>
                    <a:lnTo>
                      <a:pt x="18" y="792"/>
                    </a:lnTo>
                    <a:lnTo>
                      <a:pt x="12" y="798"/>
                    </a:lnTo>
                    <a:lnTo>
                      <a:pt x="12" y="804"/>
                    </a:lnTo>
                    <a:lnTo>
                      <a:pt x="6" y="810"/>
                    </a:lnTo>
                    <a:lnTo>
                      <a:pt x="12" y="822"/>
                    </a:lnTo>
                    <a:lnTo>
                      <a:pt x="12" y="828"/>
                    </a:lnTo>
                    <a:lnTo>
                      <a:pt x="6" y="834"/>
                    </a:lnTo>
                    <a:lnTo>
                      <a:pt x="0" y="840"/>
                    </a:lnTo>
                    <a:lnTo>
                      <a:pt x="0" y="846"/>
                    </a:lnTo>
                    <a:lnTo>
                      <a:pt x="0" y="858"/>
                    </a:lnTo>
                    <a:lnTo>
                      <a:pt x="6" y="858"/>
                    </a:lnTo>
                    <a:lnTo>
                      <a:pt x="12" y="864"/>
                    </a:lnTo>
                    <a:lnTo>
                      <a:pt x="18" y="870"/>
                    </a:lnTo>
                    <a:lnTo>
                      <a:pt x="18" y="876"/>
                    </a:lnTo>
                    <a:lnTo>
                      <a:pt x="24" y="882"/>
                    </a:lnTo>
                    <a:lnTo>
                      <a:pt x="24" y="888"/>
                    </a:lnTo>
                    <a:lnTo>
                      <a:pt x="36" y="888"/>
                    </a:lnTo>
                    <a:lnTo>
                      <a:pt x="42" y="888"/>
                    </a:lnTo>
                    <a:lnTo>
                      <a:pt x="42" y="882"/>
                    </a:lnTo>
                    <a:lnTo>
                      <a:pt x="48" y="888"/>
                    </a:lnTo>
                    <a:lnTo>
                      <a:pt x="48" y="894"/>
                    </a:lnTo>
                    <a:lnTo>
                      <a:pt x="48" y="900"/>
                    </a:lnTo>
                    <a:lnTo>
                      <a:pt x="42" y="900"/>
                    </a:lnTo>
                    <a:lnTo>
                      <a:pt x="36" y="900"/>
                    </a:lnTo>
                    <a:lnTo>
                      <a:pt x="36" y="906"/>
                    </a:lnTo>
                    <a:lnTo>
                      <a:pt x="42" y="906"/>
                    </a:lnTo>
                    <a:lnTo>
                      <a:pt x="48" y="912"/>
                    </a:lnTo>
                    <a:lnTo>
                      <a:pt x="60" y="906"/>
                    </a:lnTo>
                    <a:lnTo>
                      <a:pt x="72" y="906"/>
                    </a:lnTo>
                    <a:lnTo>
                      <a:pt x="78" y="906"/>
                    </a:lnTo>
                    <a:lnTo>
                      <a:pt x="78" y="900"/>
                    </a:lnTo>
                    <a:lnTo>
                      <a:pt x="84" y="900"/>
                    </a:lnTo>
                    <a:lnTo>
                      <a:pt x="84" y="894"/>
                    </a:lnTo>
                    <a:lnTo>
                      <a:pt x="90" y="894"/>
                    </a:lnTo>
                    <a:lnTo>
                      <a:pt x="96" y="888"/>
                    </a:lnTo>
                    <a:lnTo>
                      <a:pt x="108" y="894"/>
                    </a:lnTo>
                    <a:lnTo>
                      <a:pt x="108" y="900"/>
                    </a:lnTo>
                    <a:lnTo>
                      <a:pt x="108" y="906"/>
                    </a:lnTo>
                    <a:lnTo>
                      <a:pt x="114" y="906"/>
                    </a:lnTo>
                    <a:lnTo>
                      <a:pt x="120" y="906"/>
                    </a:lnTo>
                    <a:lnTo>
                      <a:pt x="138" y="906"/>
                    </a:lnTo>
                    <a:lnTo>
                      <a:pt x="162" y="906"/>
                    </a:lnTo>
                    <a:lnTo>
                      <a:pt x="162" y="900"/>
                    </a:lnTo>
                    <a:lnTo>
                      <a:pt x="186" y="888"/>
                    </a:lnTo>
                    <a:lnTo>
                      <a:pt x="204" y="882"/>
                    </a:lnTo>
                    <a:lnTo>
                      <a:pt x="216" y="882"/>
                    </a:lnTo>
                    <a:lnTo>
                      <a:pt x="222" y="888"/>
                    </a:lnTo>
                    <a:lnTo>
                      <a:pt x="222" y="894"/>
                    </a:lnTo>
                    <a:lnTo>
                      <a:pt x="222" y="900"/>
                    </a:lnTo>
                    <a:lnTo>
                      <a:pt x="228" y="900"/>
                    </a:lnTo>
                    <a:lnTo>
                      <a:pt x="234" y="906"/>
                    </a:lnTo>
                    <a:lnTo>
                      <a:pt x="252" y="906"/>
                    </a:lnTo>
                    <a:lnTo>
                      <a:pt x="258" y="906"/>
                    </a:lnTo>
                    <a:lnTo>
                      <a:pt x="270" y="900"/>
                    </a:lnTo>
                    <a:lnTo>
                      <a:pt x="276" y="900"/>
                    </a:lnTo>
                    <a:lnTo>
                      <a:pt x="270" y="894"/>
                    </a:lnTo>
                    <a:lnTo>
                      <a:pt x="264" y="894"/>
                    </a:lnTo>
                    <a:lnTo>
                      <a:pt x="270" y="882"/>
                    </a:lnTo>
                    <a:lnTo>
                      <a:pt x="282" y="882"/>
                    </a:lnTo>
                    <a:lnTo>
                      <a:pt x="294" y="882"/>
                    </a:lnTo>
                    <a:lnTo>
                      <a:pt x="294" y="888"/>
                    </a:lnTo>
                    <a:lnTo>
                      <a:pt x="294" y="894"/>
                    </a:lnTo>
                    <a:lnTo>
                      <a:pt x="300" y="894"/>
                    </a:lnTo>
                    <a:lnTo>
                      <a:pt x="306" y="888"/>
                    </a:lnTo>
                    <a:lnTo>
                      <a:pt x="306" y="882"/>
                    </a:lnTo>
                    <a:lnTo>
                      <a:pt x="300" y="882"/>
                    </a:lnTo>
                    <a:lnTo>
                      <a:pt x="300" y="876"/>
                    </a:lnTo>
                    <a:lnTo>
                      <a:pt x="306" y="870"/>
                    </a:lnTo>
                    <a:lnTo>
                      <a:pt x="306" y="876"/>
                    </a:lnTo>
                    <a:lnTo>
                      <a:pt x="312" y="870"/>
                    </a:lnTo>
                    <a:lnTo>
                      <a:pt x="306" y="864"/>
                    </a:lnTo>
                    <a:lnTo>
                      <a:pt x="300" y="864"/>
                    </a:lnTo>
                    <a:lnTo>
                      <a:pt x="288" y="864"/>
                    </a:lnTo>
                    <a:lnTo>
                      <a:pt x="282" y="870"/>
                    </a:lnTo>
                    <a:lnTo>
                      <a:pt x="276" y="876"/>
                    </a:lnTo>
                    <a:lnTo>
                      <a:pt x="258" y="870"/>
                    </a:lnTo>
                    <a:lnTo>
                      <a:pt x="252" y="858"/>
                    </a:lnTo>
                    <a:lnTo>
                      <a:pt x="258" y="840"/>
                    </a:lnTo>
                    <a:lnTo>
                      <a:pt x="264" y="828"/>
                    </a:lnTo>
                    <a:lnTo>
                      <a:pt x="270" y="822"/>
                    </a:lnTo>
                    <a:lnTo>
                      <a:pt x="276" y="822"/>
                    </a:lnTo>
                    <a:lnTo>
                      <a:pt x="282" y="816"/>
                    </a:lnTo>
                    <a:lnTo>
                      <a:pt x="294" y="816"/>
                    </a:lnTo>
                    <a:lnTo>
                      <a:pt x="294" y="810"/>
                    </a:lnTo>
                    <a:lnTo>
                      <a:pt x="300" y="810"/>
                    </a:lnTo>
                    <a:lnTo>
                      <a:pt x="306" y="810"/>
                    </a:lnTo>
                    <a:lnTo>
                      <a:pt x="312" y="810"/>
                    </a:lnTo>
                    <a:lnTo>
                      <a:pt x="312" y="816"/>
                    </a:lnTo>
                    <a:lnTo>
                      <a:pt x="312" y="822"/>
                    </a:lnTo>
                    <a:lnTo>
                      <a:pt x="312" y="828"/>
                    </a:lnTo>
                    <a:lnTo>
                      <a:pt x="318" y="822"/>
                    </a:lnTo>
                    <a:lnTo>
                      <a:pt x="318" y="816"/>
                    </a:lnTo>
                    <a:lnTo>
                      <a:pt x="318" y="810"/>
                    </a:lnTo>
                    <a:lnTo>
                      <a:pt x="324" y="810"/>
                    </a:lnTo>
                    <a:lnTo>
                      <a:pt x="330" y="816"/>
                    </a:lnTo>
                    <a:lnTo>
                      <a:pt x="330" y="822"/>
                    </a:lnTo>
                    <a:lnTo>
                      <a:pt x="336" y="828"/>
                    </a:lnTo>
                    <a:lnTo>
                      <a:pt x="342" y="828"/>
                    </a:lnTo>
                    <a:lnTo>
                      <a:pt x="342" y="834"/>
                    </a:lnTo>
                    <a:lnTo>
                      <a:pt x="336" y="834"/>
                    </a:lnTo>
                    <a:lnTo>
                      <a:pt x="336" y="840"/>
                    </a:lnTo>
                    <a:lnTo>
                      <a:pt x="336" y="846"/>
                    </a:lnTo>
                    <a:lnTo>
                      <a:pt x="348" y="858"/>
                    </a:lnTo>
                    <a:lnTo>
                      <a:pt x="354" y="864"/>
                    </a:lnTo>
                    <a:lnTo>
                      <a:pt x="360" y="858"/>
                    </a:lnTo>
                    <a:lnTo>
                      <a:pt x="354" y="852"/>
                    </a:lnTo>
                    <a:lnTo>
                      <a:pt x="354" y="840"/>
                    </a:lnTo>
                    <a:lnTo>
                      <a:pt x="360" y="840"/>
                    </a:lnTo>
                    <a:lnTo>
                      <a:pt x="366" y="846"/>
                    </a:lnTo>
                    <a:lnTo>
                      <a:pt x="378" y="852"/>
                    </a:lnTo>
                    <a:lnTo>
                      <a:pt x="378" y="858"/>
                    </a:lnTo>
                    <a:lnTo>
                      <a:pt x="378" y="864"/>
                    </a:lnTo>
                    <a:lnTo>
                      <a:pt x="390" y="870"/>
                    </a:lnTo>
                    <a:lnTo>
                      <a:pt x="402" y="870"/>
                    </a:lnTo>
                    <a:lnTo>
                      <a:pt x="408" y="864"/>
                    </a:lnTo>
                    <a:lnTo>
                      <a:pt x="414" y="858"/>
                    </a:lnTo>
                    <a:lnTo>
                      <a:pt x="426" y="858"/>
                    </a:lnTo>
                    <a:lnTo>
                      <a:pt x="432" y="858"/>
                    </a:lnTo>
                    <a:lnTo>
                      <a:pt x="444" y="864"/>
                    </a:lnTo>
                    <a:lnTo>
                      <a:pt x="450" y="870"/>
                    </a:lnTo>
                    <a:lnTo>
                      <a:pt x="456" y="870"/>
                    </a:lnTo>
                    <a:lnTo>
                      <a:pt x="462" y="876"/>
                    </a:lnTo>
                    <a:lnTo>
                      <a:pt x="468" y="870"/>
                    </a:lnTo>
                    <a:lnTo>
                      <a:pt x="474" y="870"/>
                    </a:lnTo>
                    <a:lnTo>
                      <a:pt x="474" y="864"/>
                    </a:lnTo>
                    <a:lnTo>
                      <a:pt x="474" y="858"/>
                    </a:lnTo>
                    <a:lnTo>
                      <a:pt x="468" y="852"/>
                    </a:lnTo>
                    <a:lnTo>
                      <a:pt x="462" y="840"/>
                    </a:lnTo>
                    <a:lnTo>
                      <a:pt x="456" y="840"/>
                    </a:lnTo>
                    <a:lnTo>
                      <a:pt x="450" y="834"/>
                    </a:lnTo>
                    <a:lnTo>
                      <a:pt x="444" y="828"/>
                    </a:lnTo>
                    <a:lnTo>
                      <a:pt x="438" y="828"/>
                    </a:lnTo>
                    <a:lnTo>
                      <a:pt x="432" y="822"/>
                    </a:lnTo>
                    <a:lnTo>
                      <a:pt x="426" y="816"/>
                    </a:lnTo>
                    <a:lnTo>
                      <a:pt x="426" y="810"/>
                    </a:lnTo>
                    <a:lnTo>
                      <a:pt x="432" y="804"/>
                    </a:lnTo>
                    <a:lnTo>
                      <a:pt x="432" y="810"/>
                    </a:lnTo>
                    <a:lnTo>
                      <a:pt x="438" y="810"/>
                    </a:lnTo>
                    <a:lnTo>
                      <a:pt x="450" y="816"/>
                    </a:lnTo>
                    <a:lnTo>
                      <a:pt x="450" y="822"/>
                    </a:lnTo>
                    <a:lnTo>
                      <a:pt x="456" y="828"/>
                    </a:lnTo>
                    <a:lnTo>
                      <a:pt x="468" y="834"/>
                    </a:lnTo>
                    <a:lnTo>
                      <a:pt x="474" y="840"/>
                    </a:lnTo>
                    <a:lnTo>
                      <a:pt x="474" y="846"/>
                    </a:lnTo>
                    <a:lnTo>
                      <a:pt x="480" y="852"/>
                    </a:lnTo>
                    <a:lnTo>
                      <a:pt x="486" y="858"/>
                    </a:lnTo>
                    <a:lnTo>
                      <a:pt x="492" y="864"/>
                    </a:lnTo>
                    <a:lnTo>
                      <a:pt x="504" y="870"/>
                    </a:lnTo>
                    <a:lnTo>
                      <a:pt x="510" y="870"/>
                    </a:lnTo>
                    <a:lnTo>
                      <a:pt x="516" y="870"/>
                    </a:lnTo>
                    <a:lnTo>
                      <a:pt x="522" y="870"/>
                    </a:lnTo>
                    <a:lnTo>
                      <a:pt x="534" y="870"/>
                    </a:lnTo>
                    <a:lnTo>
                      <a:pt x="546" y="876"/>
                    </a:lnTo>
                    <a:lnTo>
                      <a:pt x="552" y="876"/>
                    </a:lnTo>
                    <a:lnTo>
                      <a:pt x="552" y="882"/>
                    </a:lnTo>
                    <a:lnTo>
                      <a:pt x="558" y="888"/>
                    </a:lnTo>
                    <a:lnTo>
                      <a:pt x="558" y="894"/>
                    </a:lnTo>
                    <a:lnTo>
                      <a:pt x="564" y="900"/>
                    </a:lnTo>
                    <a:lnTo>
                      <a:pt x="570" y="906"/>
                    </a:lnTo>
                    <a:lnTo>
                      <a:pt x="576" y="900"/>
                    </a:lnTo>
                    <a:lnTo>
                      <a:pt x="576" y="906"/>
                    </a:lnTo>
                    <a:lnTo>
                      <a:pt x="582" y="906"/>
                    </a:lnTo>
                    <a:lnTo>
                      <a:pt x="588" y="906"/>
                    </a:lnTo>
                    <a:lnTo>
                      <a:pt x="594" y="900"/>
                    </a:lnTo>
                    <a:lnTo>
                      <a:pt x="594" y="894"/>
                    </a:lnTo>
                    <a:lnTo>
                      <a:pt x="600" y="894"/>
                    </a:lnTo>
                    <a:lnTo>
                      <a:pt x="612" y="894"/>
                    </a:lnTo>
                    <a:lnTo>
                      <a:pt x="630" y="888"/>
                    </a:lnTo>
                    <a:lnTo>
                      <a:pt x="642" y="876"/>
                    </a:lnTo>
                    <a:lnTo>
                      <a:pt x="642" y="870"/>
                    </a:lnTo>
                    <a:lnTo>
                      <a:pt x="648" y="864"/>
                    </a:lnTo>
                    <a:lnTo>
                      <a:pt x="654" y="864"/>
                    </a:lnTo>
                    <a:lnTo>
                      <a:pt x="660" y="870"/>
                    </a:lnTo>
                    <a:lnTo>
                      <a:pt x="666" y="876"/>
                    </a:lnTo>
                    <a:lnTo>
                      <a:pt x="678" y="876"/>
                    </a:lnTo>
                    <a:lnTo>
                      <a:pt x="684" y="876"/>
                    </a:lnTo>
                    <a:lnTo>
                      <a:pt x="684" y="870"/>
                    </a:lnTo>
                    <a:lnTo>
                      <a:pt x="690" y="870"/>
                    </a:lnTo>
                    <a:lnTo>
                      <a:pt x="690" y="864"/>
                    </a:lnTo>
                    <a:lnTo>
                      <a:pt x="696" y="864"/>
                    </a:lnTo>
                    <a:lnTo>
                      <a:pt x="708" y="864"/>
                    </a:lnTo>
                    <a:lnTo>
                      <a:pt x="714" y="870"/>
                    </a:lnTo>
                    <a:lnTo>
                      <a:pt x="714" y="876"/>
                    </a:lnTo>
                    <a:lnTo>
                      <a:pt x="720" y="870"/>
                    </a:lnTo>
                    <a:lnTo>
                      <a:pt x="726" y="870"/>
                    </a:lnTo>
                    <a:lnTo>
                      <a:pt x="732" y="864"/>
                    </a:lnTo>
                    <a:lnTo>
                      <a:pt x="732" y="858"/>
                    </a:lnTo>
                    <a:lnTo>
                      <a:pt x="726" y="858"/>
                    </a:lnTo>
                    <a:lnTo>
                      <a:pt x="726" y="852"/>
                    </a:lnTo>
                    <a:lnTo>
                      <a:pt x="720" y="846"/>
                    </a:lnTo>
                    <a:lnTo>
                      <a:pt x="720" y="840"/>
                    </a:lnTo>
                    <a:lnTo>
                      <a:pt x="726" y="834"/>
                    </a:lnTo>
                    <a:lnTo>
                      <a:pt x="720" y="828"/>
                    </a:lnTo>
                    <a:lnTo>
                      <a:pt x="714" y="828"/>
                    </a:lnTo>
                    <a:lnTo>
                      <a:pt x="714" y="822"/>
                    </a:lnTo>
                    <a:lnTo>
                      <a:pt x="714" y="816"/>
                    </a:lnTo>
                    <a:lnTo>
                      <a:pt x="720" y="816"/>
                    </a:lnTo>
                    <a:lnTo>
                      <a:pt x="726" y="810"/>
                    </a:lnTo>
                    <a:lnTo>
                      <a:pt x="726" y="804"/>
                    </a:lnTo>
                    <a:lnTo>
                      <a:pt x="720" y="792"/>
                    </a:lnTo>
                    <a:lnTo>
                      <a:pt x="720" y="786"/>
                    </a:lnTo>
                    <a:lnTo>
                      <a:pt x="720" y="774"/>
                    </a:lnTo>
                    <a:lnTo>
                      <a:pt x="720" y="762"/>
                    </a:lnTo>
                    <a:lnTo>
                      <a:pt x="714" y="756"/>
                    </a:lnTo>
                    <a:lnTo>
                      <a:pt x="714" y="750"/>
                    </a:lnTo>
                    <a:lnTo>
                      <a:pt x="720" y="744"/>
                    </a:lnTo>
                    <a:lnTo>
                      <a:pt x="726" y="738"/>
                    </a:lnTo>
                    <a:lnTo>
                      <a:pt x="726" y="732"/>
                    </a:lnTo>
                    <a:lnTo>
                      <a:pt x="732" y="726"/>
                    </a:lnTo>
                    <a:lnTo>
                      <a:pt x="726" y="720"/>
                    </a:lnTo>
                    <a:lnTo>
                      <a:pt x="732" y="720"/>
                    </a:lnTo>
                    <a:lnTo>
                      <a:pt x="732" y="714"/>
                    </a:lnTo>
                    <a:lnTo>
                      <a:pt x="732" y="708"/>
                    </a:lnTo>
                    <a:lnTo>
                      <a:pt x="732" y="702"/>
                    </a:lnTo>
                    <a:lnTo>
                      <a:pt x="732" y="696"/>
                    </a:lnTo>
                    <a:lnTo>
                      <a:pt x="732" y="690"/>
                    </a:lnTo>
                    <a:lnTo>
                      <a:pt x="726" y="690"/>
                    </a:lnTo>
                    <a:lnTo>
                      <a:pt x="726" y="684"/>
                    </a:lnTo>
                    <a:lnTo>
                      <a:pt x="720" y="678"/>
                    </a:lnTo>
                    <a:lnTo>
                      <a:pt x="720" y="666"/>
                    </a:lnTo>
                    <a:lnTo>
                      <a:pt x="720" y="660"/>
                    </a:lnTo>
                    <a:lnTo>
                      <a:pt x="714" y="648"/>
                    </a:lnTo>
                    <a:lnTo>
                      <a:pt x="714" y="642"/>
                    </a:lnTo>
                    <a:lnTo>
                      <a:pt x="714" y="636"/>
                    </a:lnTo>
                    <a:lnTo>
                      <a:pt x="714" y="630"/>
                    </a:lnTo>
                    <a:lnTo>
                      <a:pt x="714" y="624"/>
                    </a:lnTo>
                    <a:lnTo>
                      <a:pt x="708" y="618"/>
                    </a:lnTo>
                    <a:lnTo>
                      <a:pt x="702" y="606"/>
                    </a:lnTo>
                    <a:lnTo>
                      <a:pt x="690" y="594"/>
                    </a:lnTo>
                    <a:lnTo>
                      <a:pt x="690" y="588"/>
                    </a:lnTo>
                    <a:lnTo>
                      <a:pt x="690" y="582"/>
                    </a:lnTo>
                    <a:lnTo>
                      <a:pt x="690" y="576"/>
                    </a:lnTo>
                    <a:lnTo>
                      <a:pt x="696" y="570"/>
                    </a:lnTo>
                    <a:lnTo>
                      <a:pt x="702" y="558"/>
                    </a:lnTo>
                    <a:lnTo>
                      <a:pt x="702" y="552"/>
                    </a:lnTo>
                    <a:lnTo>
                      <a:pt x="708" y="546"/>
                    </a:lnTo>
                    <a:lnTo>
                      <a:pt x="714" y="546"/>
                    </a:lnTo>
                    <a:lnTo>
                      <a:pt x="720" y="546"/>
                    </a:lnTo>
                    <a:lnTo>
                      <a:pt x="726" y="546"/>
                    </a:lnTo>
                    <a:lnTo>
                      <a:pt x="732" y="546"/>
                    </a:lnTo>
                    <a:lnTo>
                      <a:pt x="738" y="546"/>
                    </a:lnTo>
                    <a:lnTo>
                      <a:pt x="744" y="540"/>
                    </a:lnTo>
                    <a:lnTo>
                      <a:pt x="750" y="534"/>
                    </a:lnTo>
                    <a:lnTo>
                      <a:pt x="756" y="534"/>
                    </a:lnTo>
                    <a:lnTo>
                      <a:pt x="762" y="528"/>
                    </a:lnTo>
                    <a:lnTo>
                      <a:pt x="756" y="528"/>
                    </a:lnTo>
                    <a:lnTo>
                      <a:pt x="762" y="522"/>
                    </a:lnTo>
                    <a:lnTo>
                      <a:pt x="774" y="522"/>
                    </a:lnTo>
                    <a:lnTo>
                      <a:pt x="780" y="522"/>
                    </a:lnTo>
                    <a:lnTo>
                      <a:pt x="780" y="510"/>
                    </a:lnTo>
                    <a:lnTo>
                      <a:pt x="780" y="504"/>
                    </a:lnTo>
                    <a:lnTo>
                      <a:pt x="780" y="498"/>
                    </a:lnTo>
                    <a:lnTo>
                      <a:pt x="774" y="492"/>
                    </a:lnTo>
                    <a:lnTo>
                      <a:pt x="780" y="486"/>
                    </a:lnTo>
                    <a:lnTo>
                      <a:pt x="780" y="480"/>
                    </a:lnTo>
                    <a:lnTo>
                      <a:pt x="768" y="474"/>
                    </a:lnTo>
                    <a:lnTo>
                      <a:pt x="762" y="468"/>
                    </a:lnTo>
                    <a:lnTo>
                      <a:pt x="762" y="462"/>
                    </a:lnTo>
                    <a:lnTo>
                      <a:pt x="762" y="450"/>
                    </a:lnTo>
                    <a:lnTo>
                      <a:pt x="768" y="450"/>
                    </a:lnTo>
                    <a:lnTo>
                      <a:pt x="774" y="450"/>
                    </a:lnTo>
                    <a:lnTo>
                      <a:pt x="780" y="450"/>
                    </a:lnTo>
                    <a:lnTo>
                      <a:pt x="786" y="456"/>
                    </a:lnTo>
                    <a:lnTo>
                      <a:pt x="786" y="462"/>
                    </a:lnTo>
                    <a:lnTo>
                      <a:pt x="786" y="468"/>
                    </a:lnTo>
                    <a:lnTo>
                      <a:pt x="798" y="468"/>
                    </a:lnTo>
                    <a:lnTo>
                      <a:pt x="804" y="462"/>
                    </a:lnTo>
                    <a:lnTo>
                      <a:pt x="804" y="456"/>
                    </a:lnTo>
                    <a:lnTo>
                      <a:pt x="804" y="450"/>
                    </a:lnTo>
                    <a:lnTo>
                      <a:pt x="810" y="450"/>
                    </a:lnTo>
                    <a:lnTo>
                      <a:pt x="810" y="456"/>
                    </a:lnTo>
                    <a:lnTo>
                      <a:pt x="810" y="462"/>
                    </a:lnTo>
                    <a:lnTo>
                      <a:pt x="816" y="462"/>
                    </a:lnTo>
                    <a:lnTo>
                      <a:pt x="822" y="456"/>
                    </a:lnTo>
                    <a:lnTo>
                      <a:pt x="828" y="450"/>
                    </a:lnTo>
                    <a:lnTo>
                      <a:pt x="822" y="444"/>
                    </a:lnTo>
                    <a:lnTo>
                      <a:pt x="822" y="438"/>
                    </a:lnTo>
                    <a:lnTo>
                      <a:pt x="816" y="432"/>
                    </a:lnTo>
                    <a:lnTo>
                      <a:pt x="810" y="432"/>
                    </a:lnTo>
                    <a:lnTo>
                      <a:pt x="810" y="426"/>
                    </a:lnTo>
                    <a:lnTo>
                      <a:pt x="810" y="420"/>
                    </a:lnTo>
                    <a:lnTo>
                      <a:pt x="816" y="408"/>
                    </a:lnTo>
                    <a:lnTo>
                      <a:pt x="816" y="390"/>
                    </a:lnTo>
                    <a:lnTo>
                      <a:pt x="816" y="372"/>
                    </a:lnTo>
                    <a:lnTo>
                      <a:pt x="816" y="354"/>
                    </a:lnTo>
                    <a:lnTo>
                      <a:pt x="816" y="348"/>
                    </a:lnTo>
                    <a:lnTo>
                      <a:pt x="810" y="342"/>
                    </a:lnTo>
                    <a:lnTo>
                      <a:pt x="804" y="342"/>
                    </a:lnTo>
                    <a:lnTo>
                      <a:pt x="804" y="336"/>
                    </a:lnTo>
                    <a:lnTo>
                      <a:pt x="804" y="330"/>
                    </a:lnTo>
                    <a:lnTo>
                      <a:pt x="792" y="318"/>
                    </a:lnTo>
                    <a:lnTo>
                      <a:pt x="786" y="312"/>
                    </a:lnTo>
                    <a:lnTo>
                      <a:pt x="774" y="312"/>
                    </a:lnTo>
                    <a:lnTo>
                      <a:pt x="762" y="306"/>
                    </a:lnTo>
                    <a:lnTo>
                      <a:pt x="762" y="300"/>
                    </a:lnTo>
                    <a:lnTo>
                      <a:pt x="762" y="294"/>
                    </a:lnTo>
                    <a:lnTo>
                      <a:pt x="762" y="288"/>
                    </a:lnTo>
                    <a:lnTo>
                      <a:pt x="750" y="282"/>
                    </a:lnTo>
                    <a:lnTo>
                      <a:pt x="762" y="276"/>
                    </a:lnTo>
                    <a:lnTo>
                      <a:pt x="762" y="270"/>
                    </a:lnTo>
                    <a:lnTo>
                      <a:pt x="762" y="264"/>
                    </a:lnTo>
                    <a:lnTo>
                      <a:pt x="744" y="252"/>
                    </a:lnTo>
                    <a:lnTo>
                      <a:pt x="732" y="246"/>
                    </a:lnTo>
                    <a:lnTo>
                      <a:pt x="726" y="234"/>
                    </a:lnTo>
                    <a:lnTo>
                      <a:pt x="732" y="222"/>
                    </a:lnTo>
                    <a:lnTo>
                      <a:pt x="738" y="216"/>
                    </a:lnTo>
                    <a:lnTo>
                      <a:pt x="738" y="210"/>
                    </a:lnTo>
                    <a:lnTo>
                      <a:pt x="732" y="204"/>
                    </a:lnTo>
                    <a:lnTo>
                      <a:pt x="732" y="198"/>
                    </a:lnTo>
                    <a:lnTo>
                      <a:pt x="732" y="192"/>
                    </a:lnTo>
                    <a:lnTo>
                      <a:pt x="726" y="186"/>
                    </a:lnTo>
                    <a:lnTo>
                      <a:pt x="726" y="180"/>
                    </a:lnTo>
                    <a:lnTo>
                      <a:pt x="726" y="168"/>
                    </a:lnTo>
                    <a:lnTo>
                      <a:pt x="732" y="162"/>
                    </a:lnTo>
                    <a:lnTo>
                      <a:pt x="732" y="168"/>
                    </a:lnTo>
                    <a:lnTo>
                      <a:pt x="738" y="168"/>
                    </a:lnTo>
                    <a:lnTo>
                      <a:pt x="738" y="156"/>
                    </a:lnTo>
                    <a:lnTo>
                      <a:pt x="726" y="144"/>
                    </a:lnTo>
                    <a:lnTo>
                      <a:pt x="720" y="138"/>
                    </a:lnTo>
                    <a:lnTo>
                      <a:pt x="726" y="132"/>
                    </a:lnTo>
                    <a:lnTo>
                      <a:pt x="726" y="120"/>
                    </a:lnTo>
                    <a:lnTo>
                      <a:pt x="720" y="114"/>
                    </a:lnTo>
                    <a:lnTo>
                      <a:pt x="714" y="114"/>
                    </a:lnTo>
                    <a:lnTo>
                      <a:pt x="720" y="108"/>
                    </a:lnTo>
                    <a:lnTo>
                      <a:pt x="720" y="102"/>
                    </a:lnTo>
                    <a:lnTo>
                      <a:pt x="714" y="102"/>
                    </a:lnTo>
                    <a:lnTo>
                      <a:pt x="708" y="108"/>
                    </a:lnTo>
                    <a:lnTo>
                      <a:pt x="708" y="114"/>
                    </a:lnTo>
                    <a:lnTo>
                      <a:pt x="708" y="120"/>
                    </a:lnTo>
                    <a:lnTo>
                      <a:pt x="690" y="126"/>
                    </a:lnTo>
                    <a:lnTo>
                      <a:pt x="678" y="126"/>
                    </a:lnTo>
                    <a:lnTo>
                      <a:pt x="672" y="120"/>
                    </a:lnTo>
                    <a:lnTo>
                      <a:pt x="678" y="114"/>
                    </a:lnTo>
                    <a:lnTo>
                      <a:pt x="678" y="102"/>
                    </a:lnTo>
                    <a:lnTo>
                      <a:pt x="678" y="96"/>
                    </a:lnTo>
                    <a:lnTo>
                      <a:pt x="678" y="90"/>
                    </a:lnTo>
                    <a:lnTo>
                      <a:pt x="666" y="84"/>
                    </a:lnTo>
                    <a:lnTo>
                      <a:pt x="666" y="90"/>
                    </a:lnTo>
                    <a:lnTo>
                      <a:pt x="660" y="96"/>
                    </a:lnTo>
                    <a:lnTo>
                      <a:pt x="654" y="102"/>
                    </a:lnTo>
                    <a:lnTo>
                      <a:pt x="648" y="96"/>
                    </a:lnTo>
                    <a:lnTo>
                      <a:pt x="648" y="90"/>
                    </a:lnTo>
                    <a:lnTo>
                      <a:pt x="654" y="90"/>
                    </a:lnTo>
                    <a:lnTo>
                      <a:pt x="660" y="84"/>
                    </a:lnTo>
                    <a:lnTo>
                      <a:pt x="666" y="72"/>
                    </a:lnTo>
                    <a:lnTo>
                      <a:pt x="660" y="66"/>
                    </a:lnTo>
                    <a:lnTo>
                      <a:pt x="660" y="60"/>
                    </a:lnTo>
                    <a:lnTo>
                      <a:pt x="654" y="60"/>
                    </a:lnTo>
                    <a:lnTo>
                      <a:pt x="648" y="54"/>
                    </a:lnTo>
                    <a:lnTo>
                      <a:pt x="648" y="48"/>
                    </a:lnTo>
                    <a:lnTo>
                      <a:pt x="654" y="42"/>
                    </a:lnTo>
                    <a:lnTo>
                      <a:pt x="654" y="36"/>
                    </a:lnTo>
                    <a:lnTo>
                      <a:pt x="648" y="30"/>
                    </a:lnTo>
                    <a:lnTo>
                      <a:pt x="642" y="30"/>
                    </a:lnTo>
                    <a:lnTo>
                      <a:pt x="636" y="30"/>
                    </a:lnTo>
                    <a:lnTo>
                      <a:pt x="630" y="36"/>
                    </a:lnTo>
                    <a:lnTo>
                      <a:pt x="624" y="36"/>
                    </a:lnTo>
                    <a:lnTo>
                      <a:pt x="618" y="30"/>
                    </a:lnTo>
                    <a:lnTo>
                      <a:pt x="612" y="36"/>
                    </a:lnTo>
                    <a:lnTo>
                      <a:pt x="606" y="42"/>
                    </a:lnTo>
                    <a:lnTo>
                      <a:pt x="600" y="36"/>
                    </a:lnTo>
                    <a:lnTo>
                      <a:pt x="600" y="30"/>
                    </a:lnTo>
                    <a:lnTo>
                      <a:pt x="600" y="18"/>
                    </a:lnTo>
                    <a:lnTo>
                      <a:pt x="600" y="12"/>
                    </a:lnTo>
                    <a:lnTo>
                      <a:pt x="606" y="0"/>
                    </a:lnTo>
                    <a:lnTo>
                      <a:pt x="600" y="0"/>
                    </a:lnTo>
                    <a:lnTo>
                      <a:pt x="588" y="6"/>
                    </a:lnTo>
                    <a:lnTo>
                      <a:pt x="570" y="12"/>
                    </a:lnTo>
                    <a:lnTo>
                      <a:pt x="570" y="6"/>
                    </a:lnTo>
                    <a:lnTo>
                      <a:pt x="570" y="0"/>
                    </a:lnTo>
                    <a:lnTo>
                      <a:pt x="558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38" name="Freeform 135"/>
              <p:cNvSpPr>
                <a:spLocks/>
              </p:cNvSpPr>
              <p:nvPr/>
            </p:nvSpPr>
            <p:spPr bwMode="auto">
              <a:xfrm>
                <a:off x="714" y="3432"/>
                <a:ext cx="6" cy="12"/>
              </a:xfrm>
              <a:custGeom>
                <a:avLst/>
                <a:gdLst>
                  <a:gd name="T0" fmla="*/ 0 w 6"/>
                  <a:gd name="T1" fmla="*/ 6 h 12"/>
                  <a:gd name="T2" fmla="*/ 0 w 6"/>
                  <a:gd name="T3" fmla="*/ 12 h 12"/>
                  <a:gd name="T4" fmla="*/ 6 w 6"/>
                  <a:gd name="T5" fmla="*/ 12 h 12"/>
                  <a:gd name="T6" fmla="*/ 6 w 6"/>
                  <a:gd name="T7" fmla="*/ 12 h 12"/>
                  <a:gd name="T8" fmla="*/ 6 w 6"/>
                  <a:gd name="T9" fmla="*/ 6 h 12"/>
                  <a:gd name="T10" fmla="*/ 6 w 6"/>
                  <a:gd name="T11" fmla="*/ 0 h 12"/>
                  <a:gd name="T12" fmla="*/ 0 w 6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12"/>
                  <a:gd name="T23" fmla="*/ 6 w 6"/>
                  <a:gd name="T24" fmla="*/ 12 h 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12">
                    <a:moveTo>
                      <a:pt x="0" y="6"/>
                    </a:moveTo>
                    <a:lnTo>
                      <a:pt x="0" y="12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graphicFrame>
        <p:nvGraphicFramePr>
          <p:cNvPr id="3074" name="Object 60"/>
          <p:cNvGraphicFramePr>
            <a:graphicFrameLocks noChangeAspect="1"/>
          </p:cNvGraphicFramePr>
          <p:nvPr/>
        </p:nvGraphicFramePr>
        <p:xfrm>
          <a:off x="4716463" y="3429000"/>
          <a:ext cx="331787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Clip" r:id="rId6" imgW="2013120" imgH="1929960" progId="MS_ClipArt_Gallery.2">
                  <p:embed/>
                </p:oleObj>
              </mc:Choice>
              <mc:Fallback>
                <p:oleObj name="Clip" r:id="rId6" imgW="2013120" imgH="19299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4716463" y="3429000"/>
                        <a:ext cx="331787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61"/>
          <p:cNvSpPr txBox="1">
            <a:spLocks noChangeArrowheads="1"/>
          </p:cNvSpPr>
          <p:nvPr/>
        </p:nvSpPr>
        <p:spPr bwMode="gray">
          <a:xfrm>
            <a:off x="4767263" y="3594100"/>
            <a:ext cx="184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endParaRPr lang="en-GB" sz="1200">
              <a:latin typeface="Arial" charset="0"/>
            </a:endParaRPr>
          </a:p>
        </p:txBody>
      </p:sp>
      <p:sp>
        <p:nvSpPr>
          <p:cNvPr id="3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276475"/>
            <a:ext cx="8277225" cy="900113"/>
          </a:xfrm>
          <a:solidFill>
            <a:schemeClr val="bg1"/>
          </a:solidFill>
        </p:spPr>
        <p:txBody>
          <a:bodyPr/>
          <a:lstStyle/>
          <a:p>
            <a:r>
              <a:rPr lang="en-GB" smtClean="0"/>
              <a:t> </a:t>
            </a:r>
          </a:p>
        </p:txBody>
      </p:sp>
      <p:graphicFrame>
        <p:nvGraphicFramePr>
          <p:cNvPr id="2210" name="Group 162"/>
          <p:cNvGraphicFramePr>
            <a:graphicFrameLocks noGrp="1"/>
          </p:cNvGraphicFramePr>
          <p:nvPr>
            <p:ph idx="4294967295"/>
          </p:nvPr>
        </p:nvGraphicFramePr>
        <p:xfrm>
          <a:off x="539750" y="2686050"/>
          <a:ext cx="8278813" cy="671513"/>
        </p:xfrm>
        <a:graphic>
          <a:graphicData uri="http://schemas.openxmlformats.org/drawingml/2006/table">
            <a:tbl>
              <a:tblPr/>
              <a:tblGrid>
                <a:gridCol w="920750"/>
                <a:gridCol w="917575"/>
                <a:gridCol w="920750"/>
                <a:gridCol w="920750"/>
                <a:gridCol w="919163"/>
                <a:gridCol w="920750"/>
                <a:gridCol w="960437"/>
                <a:gridCol w="877888"/>
                <a:gridCol w="92075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363538" algn="l"/>
                          <a:tab pos="623888" algn="l"/>
                          <a:tab pos="893763" algn="l"/>
                          <a:tab pos="1163638" algn="l"/>
                          <a:tab pos="1433513" algn="l"/>
                        </a:tabLst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363538" algn="l"/>
                          <a:tab pos="623888" algn="l"/>
                          <a:tab pos="893763" algn="l"/>
                          <a:tab pos="1163638" algn="l"/>
                          <a:tab pos="1433513" algn="l"/>
                        </a:tabLst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Specify</a:t>
                      </a: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363538" algn="l"/>
                          <a:tab pos="623888" algn="l"/>
                          <a:tab pos="893763" algn="l"/>
                          <a:tab pos="1163638" algn="l"/>
                          <a:tab pos="1433513" algn="l"/>
                        </a:tabLst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Needs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363538" algn="l"/>
                          <a:tab pos="623888" algn="l"/>
                          <a:tab pos="893763" algn="l"/>
                          <a:tab pos="1163638" algn="l"/>
                          <a:tab pos="1433513" algn="l"/>
                        </a:tabLst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363538" algn="l"/>
                          <a:tab pos="623888" algn="l"/>
                          <a:tab pos="893763" algn="l"/>
                          <a:tab pos="1163638" algn="l"/>
                          <a:tab pos="1433513" algn="l"/>
                        </a:tabLst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Design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363538" algn="l"/>
                          <a:tab pos="623888" algn="l"/>
                          <a:tab pos="893763" algn="l"/>
                          <a:tab pos="1163638" algn="l"/>
                          <a:tab pos="1433513" algn="l"/>
                        </a:tabLst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</a:t>
                      </a: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363538" algn="l"/>
                          <a:tab pos="623888" algn="l"/>
                          <a:tab pos="893763" algn="l"/>
                          <a:tab pos="1163638" algn="l"/>
                          <a:tab pos="1433513" algn="l"/>
                        </a:tabLst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Build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363538" algn="l"/>
                          <a:tab pos="623888" algn="l"/>
                          <a:tab pos="893763" algn="l"/>
                          <a:tab pos="1163638" algn="l"/>
                          <a:tab pos="1433513" algn="l"/>
                        </a:tabLst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363538" algn="l"/>
                          <a:tab pos="623888" algn="l"/>
                          <a:tab pos="893763" algn="l"/>
                          <a:tab pos="1163638" algn="l"/>
                          <a:tab pos="1433513" algn="l"/>
                        </a:tabLst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Collect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363538" algn="l"/>
                          <a:tab pos="623888" algn="l"/>
                          <a:tab pos="893763" algn="l"/>
                          <a:tab pos="1163638" algn="l"/>
                          <a:tab pos="1433513" algn="l"/>
                        </a:tabLst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363538" algn="l"/>
                          <a:tab pos="623888" algn="l"/>
                          <a:tab pos="893763" algn="l"/>
                          <a:tab pos="1163638" algn="l"/>
                          <a:tab pos="1433513" algn="l"/>
                        </a:tabLst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363538" algn="l"/>
                          <a:tab pos="623888" algn="l"/>
                          <a:tab pos="893763" algn="l"/>
                          <a:tab pos="1163638" algn="l"/>
                          <a:tab pos="1433513" algn="l"/>
                        </a:tabLst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363538" algn="l"/>
                          <a:tab pos="623888" algn="l"/>
                          <a:tab pos="893763" algn="l"/>
                          <a:tab pos="1163638" algn="l"/>
                          <a:tab pos="1433513" algn="l"/>
                        </a:tabLst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Analyse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363538" algn="l"/>
                          <a:tab pos="623888" algn="l"/>
                          <a:tab pos="893763" algn="l"/>
                          <a:tab pos="1163638" algn="l"/>
                          <a:tab pos="1433513" algn="l"/>
                        </a:tabLst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363538" algn="l"/>
                          <a:tab pos="623888" algn="l"/>
                          <a:tab pos="893763" algn="l"/>
                          <a:tab pos="1163638" algn="l"/>
                          <a:tab pos="1433513" algn="l"/>
                        </a:tabLst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Disseminate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363538" algn="l"/>
                          <a:tab pos="623888" algn="l"/>
                          <a:tab pos="893763" algn="l"/>
                          <a:tab pos="1163638" algn="l"/>
                          <a:tab pos="1433513" algn="l"/>
                        </a:tabLst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363538" algn="l"/>
                          <a:tab pos="623888" algn="l"/>
                          <a:tab pos="893763" algn="l"/>
                          <a:tab pos="1163638" algn="l"/>
                          <a:tab pos="1433513" algn="l"/>
                        </a:tabLst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Archive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363538" algn="l"/>
                          <a:tab pos="623888" algn="l"/>
                          <a:tab pos="893763" algn="l"/>
                          <a:tab pos="1163638" algn="l"/>
                          <a:tab pos="1433513" algn="l"/>
                        </a:tabLst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363538" algn="l"/>
                          <a:tab pos="623888" algn="l"/>
                          <a:tab pos="893763" algn="l"/>
                          <a:tab pos="1163638" algn="l"/>
                          <a:tab pos="1433513" algn="l"/>
                        </a:tabLst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Evaluate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grpSp>
        <p:nvGrpSpPr>
          <p:cNvPr id="3107" name="Group 25"/>
          <p:cNvGrpSpPr>
            <a:grpSpLocks/>
          </p:cNvGrpSpPr>
          <p:nvPr/>
        </p:nvGrpSpPr>
        <p:grpSpPr bwMode="auto">
          <a:xfrm>
            <a:off x="1414463" y="4156075"/>
            <a:ext cx="909637" cy="631825"/>
            <a:chOff x="1992" y="1403"/>
            <a:chExt cx="573" cy="398"/>
          </a:xfrm>
        </p:grpSpPr>
        <p:sp>
          <p:nvSpPr>
            <p:cNvPr id="3162" name="Rectangle 26"/>
            <p:cNvSpPr>
              <a:spLocks noChangeArrowheads="1"/>
            </p:cNvSpPr>
            <p:nvPr/>
          </p:nvSpPr>
          <p:spPr bwMode="ltGray">
            <a:xfrm>
              <a:off x="2030" y="1403"/>
              <a:ext cx="516" cy="398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rgbClr val="CC5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MetaNormalLF-Roman" pitchFamily="34" charset="0"/>
              </a:endParaRPr>
            </a:p>
          </p:txBody>
        </p:sp>
        <p:sp>
          <p:nvSpPr>
            <p:cNvPr id="3163" name="Text Box 27"/>
            <p:cNvSpPr txBox="1">
              <a:spLocks noChangeArrowheads="1"/>
            </p:cNvSpPr>
            <p:nvPr/>
          </p:nvSpPr>
          <p:spPr bwMode="auto">
            <a:xfrm>
              <a:off x="1992" y="1416"/>
              <a:ext cx="5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GB" sz="1000" b="1">
                  <a:solidFill>
                    <a:srgbClr val="333333"/>
                  </a:solidFill>
                  <a:latin typeface="Arial" charset="0"/>
                </a:rPr>
                <a:t>Data editing</a:t>
              </a:r>
            </a:p>
            <a:p>
              <a:pPr>
                <a:lnSpc>
                  <a:spcPct val="70000"/>
                </a:lnSpc>
              </a:pPr>
              <a:r>
                <a:rPr lang="en-GB" sz="1000" b="1">
                  <a:solidFill>
                    <a:srgbClr val="333333"/>
                  </a:solidFill>
                  <a:latin typeface="Arial" charset="0"/>
                </a:rPr>
                <a:t>editor</a:t>
              </a:r>
            </a:p>
          </p:txBody>
        </p:sp>
        <p:grpSp>
          <p:nvGrpSpPr>
            <p:cNvPr id="3164" name="Group 28"/>
            <p:cNvGrpSpPr>
              <a:grpSpLocks/>
            </p:cNvGrpSpPr>
            <p:nvPr/>
          </p:nvGrpSpPr>
          <p:grpSpPr bwMode="auto">
            <a:xfrm>
              <a:off x="2176" y="1474"/>
              <a:ext cx="342" cy="310"/>
              <a:chOff x="4920" y="1483"/>
              <a:chExt cx="634" cy="608"/>
            </a:xfrm>
          </p:grpSpPr>
          <p:graphicFrame>
            <p:nvGraphicFramePr>
              <p:cNvPr id="3079" name="Object 29"/>
              <p:cNvGraphicFramePr>
                <a:graphicFrameLocks noChangeAspect="1"/>
              </p:cNvGraphicFramePr>
              <p:nvPr/>
            </p:nvGraphicFramePr>
            <p:xfrm>
              <a:off x="4920" y="1483"/>
              <a:ext cx="634" cy="6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69" name="Clip" r:id="rId8" imgW="2013120" imgH="1929960" progId="MS_ClipArt_Gallery.2">
                      <p:embed/>
                    </p:oleObj>
                  </mc:Choice>
                  <mc:Fallback>
                    <p:oleObj name="Clip" r:id="rId8" imgW="2013120" imgH="192996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gray">
                          <a:xfrm>
                            <a:off x="4920" y="1483"/>
                            <a:ext cx="634" cy="6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65" name="Text Box 30"/>
              <p:cNvSpPr txBox="1">
                <a:spLocks noChangeArrowheads="1"/>
              </p:cNvSpPr>
              <p:nvPr/>
            </p:nvSpPr>
            <p:spPr bwMode="gray">
              <a:xfrm>
                <a:off x="5222" y="1538"/>
                <a:ext cx="215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endParaRPr lang="en-GB" sz="1200">
                  <a:latin typeface="Arial" charset="0"/>
                </a:endParaRPr>
              </a:p>
            </p:txBody>
          </p:sp>
        </p:grpSp>
      </p:grpSp>
      <p:grpSp>
        <p:nvGrpSpPr>
          <p:cNvPr id="3108" name="Group 37"/>
          <p:cNvGrpSpPr>
            <a:grpSpLocks/>
          </p:cNvGrpSpPr>
          <p:nvPr/>
        </p:nvGrpSpPr>
        <p:grpSpPr bwMode="auto">
          <a:xfrm>
            <a:off x="2338388" y="4156075"/>
            <a:ext cx="908050" cy="631825"/>
            <a:chOff x="1992" y="1403"/>
            <a:chExt cx="554" cy="398"/>
          </a:xfrm>
        </p:grpSpPr>
        <p:sp>
          <p:nvSpPr>
            <p:cNvPr id="3158" name="Rectangle 38"/>
            <p:cNvSpPr>
              <a:spLocks noChangeArrowheads="1"/>
            </p:cNvSpPr>
            <p:nvPr/>
          </p:nvSpPr>
          <p:spPr bwMode="ltGray">
            <a:xfrm>
              <a:off x="2030" y="1403"/>
              <a:ext cx="516" cy="398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rgbClr val="CC5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MetaNormalLF-Roman" pitchFamily="34" charset="0"/>
              </a:endParaRPr>
            </a:p>
          </p:txBody>
        </p:sp>
        <p:sp>
          <p:nvSpPr>
            <p:cNvPr id="3159" name="Text Box 39"/>
            <p:cNvSpPr txBox="1">
              <a:spLocks noChangeArrowheads="1"/>
            </p:cNvSpPr>
            <p:nvPr/>
          </p:nvSpPr>
          <p:spPr bwMode="auto">
            <a:xfrm>
              <a:off x="1992" y="1405"/>
              <a:ext cx="32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GB" sz="1000" b="1">
                  <a:solidFill>
                    <a:srgbClr val="333333"/>
                  </a:solidFill>
                  <a:latin typeface="Arial" charset="0"/>
                </a:rPr>
                <a:t>Form </a:t>
              </a:r>
            </a:p>
            <a:p>
              <a:pPr>
                <a:lnSpc>
                  <a:spcPct val="70000"/>
                </a:lnSpc>
              </a:pPr>
              <a:r>
                <a:rPr lang="en-GB" sz="1000" b="1">
                  <a:solidFill>
                    <a:srgbClr val="333333"/>
                  </a:solidFill>
                  <a:latin typeface="Arial" charset="0"/>
                </a:rPr>
                <a:t>editor</a:t>
              </a:r>
            </a:p>
          </p:txBody>
        </p:sp>
        <p:grpSp>
          <p:nvGrpSpPr>
            <p:cNvPr id="3160" name="Group 40"/>
            <p:cNvGrpSpPr>
              <a:grpSpLocks/>
            </p:cNvGrpSpPr>
            <p:nvPr/>
          </p:nvGrpSpPr>
          <p:grpSpPr bwMode="auto">
            <a:xfrm>
              <a:off x="2176" y="1474"/>
              <a:ext cx="342" cy="310"/>
              <a:chOff x="4920" y="1483"/>
              <a:chExt cx="634" cy="608"/>
            </a:xfrm>
          </p:grpSpPr>
          <p:graphicFrame>
            <p:nvGraphicFramePr>
              <p:cNvPr id="3078" name="Object 41"/>
              <p:cNvGraphicFramePr>
                <a:graphicFrameLocks noChangeAspect="1"/>
              </p:cNvGraphicFramePr>
              <p:nvPr/>
            </p:nvGraphicFramePr>
            <p:xfrm>
              <a:off x="4920" y="1483"/>
              <a:ext cx="634" cy="6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70" name="Clip" r:id="rId9" imgW="2013120" imgH="1929960" progId="MS_ClipArt_Gallery.2">
                      <p:embed/>
                    </p:oleObj>
                  </mc:Choice>
                  <mc:Fallback>
                    <p:oleObj name="Clip" r:id="rId9" imgW="2013120" imgH="192996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gray">
                          <a:xfrm>
                            <a:off x="4920" y="1483"/>
                            <a:ext cx="634" cy="6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61" name="Text Box 42"/>
              <p:cNvSpPr txBox="1">
                <a:spLocks noChangeArrowheads="1"/>
              </p:cNvSpPr>
              <p:nvPr/>
            </p:nvSpPr>
            <p:spPr bwMode="gray">
              <a:xfrm>
                <a:off x="5225" y="1538"/>
                <a:ext cx="209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endParaRPr lang="en-GB" sz="1200">
                  <a:latin typeface="Arial" charset="0"/>
                </a:endParaRPr>
              </a:p>
            </p:txBody>
          </p:sp>
        </p:grpSp>
      </p:grpSp>
      <p:grpSp>
        <p:nvGrpSpPr>
          <p:cNvPr id="3109" name="Group 43"/>
          <p:cNvGrpSpPr>
            <a:grpSpLocks/>
          </p:cNvGrpSpPr>
          <p:nvPr/>
        </p:nvGrpSpPr>
        <p:grpSpPr bwMode="auto">
          <a:xfrm>
            <a:off x="3276600" y="3438525"/>
            <a:ext cx="901700" cy="638175"/>
            <a:chOff x="1566" y="1597"/>
            <a:chExt cx="560" cy="399"/>
          </a:xfrm>
        </p:grpSpPr>
        <p:sp>
          <p:nvSpPr>
            <p:cNvPr id="3155" name="Rectangle 44"/>
            <p:cNvSpPr>
              <a:spLocks noChangeArrowheads="1"/>
            </p:cNvSpPr>
            <p:nvPr/>
          </p:nvSpPr>
          <p:spPr bwMode="ltGray">
            <a:xfrm>
              <a:off x="1604" y="1597"/>
              <a:ext cx="522" cy="399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rgbClr val="CC5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MetaNormalLF-Roman" pitchFamily="34" charset="0"/>
              </a:endParaRPr>
            </a:p>
          </p:txBody>
        </p:sp>
        <p:sp>
          <p:nvSpPr>
            <p:cNvPr id="3156" name="Text Box 45"/>
            <p:cNvSpPr txBox="1">
              <a:spLocks noChangeArrowheads="1"/>
            </p:cNvSpPr>
            <p:nvPr/>
          </p:nvSpPr>
          <p:spPr bwMode="auto">
            <a:xfrm>
              <a:off x="1566" y="1610"/>
              <a:ext cx="432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GB" sz="1000" b="1">
                  <a:solidFill>
                    <a:srgbClr val="333333"/>
                  </a:solidFill>
                  <a:latin typeface="MetaNormalLF-Roman" pitchFamily="34" charset="0"/>
                </a:rPr>
                <a:t>.</a:t>
              </a:r>
              <a:r>
                <a:rPr lang="en-GB" sz="1000" b="1">
                  <a:solidFill>
                    <a:srgbClr val="333333"/>
                  </a:solidFill>
                  <a:latin typeface="Arial" charset="0"/>
                </a:rPr>
                <a:t>CORE</a:t>
              </a:r>
            </a:p>
          </p:txBody>
        </p:sp>
        <p:sp>
          <p:nvSpPr>
            <p:cNvPr id="3157" name="AutoShape 46"/>
            <p:cNvSpPr>
              <a:spLocks noChangeArrowheads="1"/>
            </p:cNvSpPr>
            <p:nvPr/>
          </p:nvSpPr>
          <p:spPr bwMode="auto">
            <a:xfrm>
              <a:off x="1788" y="1758"/>
              <a:ext cx="316" cy="189"/>
            </a:xfrm>
            <a:prstGeom prst="cloudCallout">
              <a:avLst>
                <a:gd name="adj1" fmla="val -90824"/>
                <a:gd name="adj2" fmla="val 39417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GB" sz="1400">
                  <a:solidFill>
                    <a:schemeClr val="bg1"/>
                  </a:solidFill>
                  <a:latin typeface="Times New Roman" pitchFamily="18" charset="0"/>
                </a:rPr>
                <a:t>Web</a:t>
              </a:r>
              <a:endParaRPr lang="en-GB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110" name="Group 47"/>
          <p:cNvGrpSpPr>
            <a:grpSpLocks/>
          </p:cNvGrpSpPr>
          <p:nvPr/>
        </p:nvGrpSpPr>
        <p:grpSpPr bwMode="auto">
          <a:xfrm>
            <a:off x="3276600" y="4883150"/>
            <a:ext cx="900113" cy="625475"/>
            <a:chOff x="2736" y="1403"/>
            <a:chExt cx="554" cy="398"/>
          </a:xfrm>
        </p:grpSpPr>
        <p:sp>
          <p:nvSpPr>
            <p:cNvPr id="3152" name="Rectangle 48"/>
            <p:cNvSpPr>
              <a:spLocks noChangeArrowheads="1"/>
            </p:cNvSpPr>
            <p:nvPr/>
          </p:nvSpPr>
          <p:spPr bwMode="ltGray">
            <a:xfrm>
              <a:off x="2774" y="1403"/>
              <a:ext cx="516" cy="398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rgbClr val="CC5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MetaNormalLF-Roman" pitchFamily="34" charset="0"/>
              </a:endParaRPr>
            </a:p>
          </p:txBody>
        </p:sp>
        <p:sp>
          <p:nvSpPr>
            <p:cNvPr id="3153" name="Text Box 49"/>
            <p:cNvSpPr txBox="1">
              <a:spLocks noChangeArrowheads="1"/>
            </p:cNvSpPr>
            <p:nvPr/>
          </p:nvSpPr>
          <p:spPr bwMode="auto">
            <a:xfrm>
              <a:off x="2736" y="1416"/>
              <a:ext cx="46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GB" sz="1000" b="1">
                  <a:solidFill>
                    <a:srgbClr val="333333"/>
                  </a:solidFill>
                  <a:latin typeface="Arial" charset="0"/>
                </a:rPr>
                <a:t>Scanning</a:t>
              </a:r>
            </a:p>
          </p:txBody>
        </p:sp>
        <p:sp>
          <p:nvSpPr>
            <p:cNvPr id="3154" name="AutoShape 50"/>
            <p:cNvSpPr>
              <a:spLocks noChangeArrowheads="1"/>
            </p:cNvSpPr>
            <p:nvPr/>
          </p:nvSpPr>
          <p:spPr bwMode="gray">
            <a:xfrm>
              <a:off x="2905" y="1550"/>
              <a:ext cx="351" cy="216"/>
            </a:xfrm>
            <a:prstGeom prst="flowChartMultidocument">
              <a:avLst/>
            </a:prstGeom>
            <a:solidFill>
              <a:schemeClr val="bg2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>
                <a:latin typeface="MetaNormalLF-Roman" pitchFamily="34" charset="0"/>
              </a:endParaRPr>
            </a:p>
          </p:txBody>
        </p:sp>
      </p:grpSp>
      <p:grpSp>
        <p:nvGrpSpPr>
          <p:cNvPr id="3111" name="Group 51"/>
          <p:cNvGrpSpPr>
            <a:grpSpLocks/>
          </p:cNvGrpSpPr>
          <p:nvPr/>
        </p:nvGrpSpPr>
        <p:grpSpPr bwMode="auto">
          <a:xfrm>
            <a:off x="2339975" y="3432175"/>
            <a:ext cx="900113" cy="636588"/>
            <a:chOff x="2736" y="1403"/>
            <a:chExt cx="554" cy="398"/>
          </a:xfrm>
        </p:grpSpPr>
        <p:sp>
          <p:nvSpPr>
            <p:cNvPr id="3149" name="Rectangle 52"/>
            <p:cNvSpPr>
              <a:spLocks noChangeArrowheads="1"/>
            </p:cNvSpPr>
            <p:nvPr/>
          </p:nvSpPr>
          <p:spPr bwMode="ltGray">
            <a:xfrm>
              <a:off x="2774" y="1403"/>
              <a:ext cx="516" cy="398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rgbClr val="CC5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MetaNormalLF-Roman" pitchFamily="34" charset="0"/>
              </a:endParaRPr>
            </a:p>
          </p:txBody>
        </p:sp>
        <p:sp>
          <p:nvSpPr>
            <p:cNvPr id="3150" name="Text Box 53"/>
            <p:cNvSpPr txBox="1">
              <a:spLocks noChangeArrowheads="1"/>
            </p:cNvSpPr>
            <p:nvPr/>
          </p:nvSpPr>
          <p:spPr bwMode="auto">
            <a:xfrm>
              <a:off x="2736" y="1416"/>
              <a:ext cx="43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GB" sz="1000" b="1">
                  <a:solidFill>
                    <a:srgbClr val="333333"/>
                  </a:solidFill>
                  <a:latin typeface="Arial" charset="0"/>
                </a:rPr>
                <a:t>Adobe </a:t>
              </a:r>
            </a:p>
            <a:p>
              <a:pPr>
                <a:lnSpc>
                  <a:spcPct val="70000"/>
                </a:lnSpc>
              </a:pPr>
              <a:r>
                <a:rPr lang="en-GB" sz="1000" b="1">
                  <a:solidFill>
                    <a:srgbClr val="333333"/>
                  </a:solidFill>
                  <a:latin typeface="Arial" charset="0"/>
                </a:rPr>
                <a:t>Indesign</a:t>
              </a:r>
            </a:p>
          </p:txBody>
        </p:sp>
        <p:sp>
          <p:nvSpPr>
            <p:cNvPr id="3151" name="AutoShape 54"/>
            <p:cNvSpPr>
              <a:spLocks noChangeArrowheads="1"/>
            </p:cNvSpPr>
            <p:nvPr/>
          </p:nvSpPr>
          <p:spPr bwMode="gray">
            <a:xfrm>
              <a:off x="2905" y="1550"/>
              <a:ext cx="351" cy="216"/>
            </a:xfrm>
            <a:prstGeom prst="flowChartMultidocument">
              <a:avLst/>
            </a:prstGeom>
            <a:solidFill>
              <a:schemeClr val="bg2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>
                <a:latin typeface="MetaNormalLF-Roman" pitchFamily="34" charset="0"/>
              </a:endParaRPr>
            </a:p>
          </p:txBody>
        </p:sp>
      </p:grpSp>
      <p:pic>
        <p:nvPicPr>
          <p:cNvPr id="3112" name="Picture 4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716338"/>
            <a:ext cx="5810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graphicFrame>
        <p:nvGraphicFramePr>
          <p:cNvPr id="3075" name="Object 62"/>
          <p:cNvGraphicFramePr>
            <a:graphicFrameLocks noChangeAspect="1"/>
          </p:cNvGraphicFramePr>
          <p:nvPr/>
        </p:nvGraphicFramePr>
        <p:xfrm>
          <a:off x="3348038" y="5580063"/>
          <a:ext cx="8477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Photo Editor-Foto" r:id="rId11" imgW="9240540" imgH="6249272" progId="MSPhotoEd.3">
                  <p:embed/>
                </p:oleObj>
              </mc:Choice>
              <mc:Fallback>
                <p:oleObj name="Photo Editor-Foto" r:id="rId11" imgW="9240540" imgH="624927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5580063"/>
                        <a:ext cx="847725" cy="576262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33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" name="AutoShape 63"/>
          <p:cNvSpPr>
            <a:spLocks noChangeArrowheads="1"/>
          </p:cNvSpPr>
          <p:nvPr/>
        </p:nvSpPr>
        <p:spPr bwMode="gray">
          <a:xfrm>
            <a:off x="3348038" y="6203950"/>
            <a:ext cx="819150" cy="600075"/>
          </a:xfrm>
          <a:prstGeom prst="flowChartMagneticDisk">
            <a:avLst/>
          </a:prstGeom>
          <a:solidFill>
            <a:srgbClr val="FF3300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000" b="1" i="1">
                <a:latin typeface="Arial" charset="0"/>
              </a:rPr>
              <a:t>Input</a:t>
            </a:r>
          </a:p>
          <a:p>
            <a:pPr algn="ctr"/>
            <a:r>
              <a:rPr lang="en-GB" sz="1000" b="1" i="1">
                <a:latin typeface="Arial" charset="0"/>
              </a:rPr>
              <a:t>DB</a:t>
            </a:r>
            <a:r>
              <a:rPr lang="en-GB" sz="1000" b="1">
                <a:latin typeface="Arial" charset="0"/>
              </a:rPr>
              <a:t> </a:t>
            </a:r>
          </a:p>
        </p:txBody>
      </p:sp>
      <p:sp>
        <p:nvSpPr>
          <p:cNvPr id="3114" name="Rectangle 136"/>
          <p:cNvSpPr>
            <a:spLocks noChangeArrowheads="1"/>
          </p:cNvSpPr>
          <p:nvPr/>
        </p:nvSpPr>
        <p:spPr bwMode="auto">
          <a:xfrm>
            <a:off x="1238250" y="2143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GB" sz="1800">
                <a:latin typeface="Arial" charset="0"/>
              </a:rPr>
              <a:t/>
            </a:r>
            <a:br>
              <a:rPr lang="en-GB" sz="1800">
                <a:latin typeface="Arial" charset="0"/>
              </a:rPr>
            </a:br>
            <a:endParaRPr lang="en-GB" sz="1800">
              <a:latin typeface="Arial" charset="0"/>
            </a:endParaRPr>
          </a:p>
        </p:txBody>
      </p:sp>
      <p:sp>
        <p:nvSpPr>
          <p:cNvPr id="3115" name="AutoShape 137"/>
          <p:cNvSpPr>
            <a:spLocks noChangeArrowheads="1"/>
          </p:cNvSpPr>
          <p:nvPr/>
        </p:nvSpPr>
        <p:spPr bwMode="gray">
          <a:xfrm>
            <a:off x="1476375" y="3429000"/>
            <a:ext cx="819150" cy="600075"/>
          </a:xfrm>
          <a:prstGeom prst="flowChartMagneticDisk">
            <a:avLst/>
          </a:prstGeom>
          <a:solidFill>
            <a:srgbClr val="CCCC00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000" b="1" i="1">
                <a:latin typeface="Arial" charset="0"/>
              </a:rPr>
              <a:t>Survey</a:t>
            </a:r>
          </a:p>
          <a:p>
            <a:pPr algn="ctr"/>
            <a:r>
              <a:rPr lang="en-GB" sz="1000" b="1" i="1">
                <a:latin typeface="Arial" charset="0"/>
              </a:rPr>
              <a:t>repository </a:t>
            </a:r>
          </a:p>
        </p:txBody>
      </p:sp>
      <p:grpSp>
        <p:nvGrpSpPr>
          <p:cNvPr id="3116" name="Group 138"/>
          <p:cNvGrpSpPr>
            <a:grpSpLocks/>
          </p:cNvGrpSpPr>
          <p:nvPr/>
        </p:nvGrpSpPr>
        <p:grpSpPr bwMode="auto">
          <a:xfrm>
            <a:off x="5127625" y="3429000"/>
            <a:ext cx="901700" cy="647700"/>
            <a:chOff x="2736" y="1403"/>
            <a:chExt cx="554" cy="398"/>
          </a:xfrm>
        </p:grpSpPr>
        <p:sp>
          <p:nvSpPr>
            <p:cNvPr id="3146" name="Rectangle 139"/>
            <p:cNvSpPr>
              <a:spLocks noChangeArrowheads="1"/>
            </p:cNvSpPr>
            <p:nvPr/>
          </p:nvSpPr>
          <p:spPr bwMode="ltGray">
            <a:xfrm>
              <a:off x="2774" y="1403"/>
              <a:ext cx="516" cy="398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rgbClr val="CC5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MetaNormalLF-Roman" pitchFamily="34" charset="0"/>
              </a:endParaRPr>
            </a:p>
          </p:txBody>
        </p:sp>
        <p:sp>
          <p:nvSpPr>
            <p:cNvPr id="3147" name="Text Box 140"/>
            <p:cNvSpPr txBox="1">
              <a:spLocks noChangeArrowheads="1"/>
            </p:cNvSpPr>
            <p:nvPr/>
          </p:nvSpPr>
          <p:spPr bwMode="auto">
            <a:xfrm>
              <a:off x="2736" y="1416"/>
              <a:ext cx="520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GB" sz="1000" b="1">
                  <a:solidFill>
                    <a:srgbClr val="333333"/>
                  </a:solidFill>
                  <a:latin typeface="Arial" charset="0"/>
                </a:rPr>
                <a:t>STATSPEZ</a:t>
              </a:r>
            </a:p>
          </p:txBody>
        </p:sp>
        <p:sp>
          <p:nvSpPr>
            <p:cNvPr id="3148" name="AutoShape 141"/>
            <p:cNvSpPr>
              <a:spLocks noChangeArrowheads="1"/>
            </p:cNvSpPr>
            <p:nvPr/>
          </p:nvSpPr>
          <p:spPr bwMode="gray">
            <a:xfrm>
              <a:off x="2905" y="1550"/>
              <a:ext cx="351" cy="216"/>
            </a:xfrm>
            <a:prstGeom prst="flowChartMultidocument">
              <a:avLst/>
            </a:prstGeom>
            <a:solidFill>
              <a:schemeClr val="bg2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>
                <a:latin typeface="MetaNormalLF-Roman" pitchFamily="34" charset="0"/>
              </a:endParaRPr>
            </a:p>
          </p:txBody>
        </p:sp>
      </p:grpSp>
      <p:grpSp>
        <p:nvGrpSpPr>
          <p:cNvPr id="3117" name="Group 142"/>
          <p:cNvGrpSpPr>
            <a:grpSpLocks/>
          </p:cNvGrpSpPr>
          <p:nvPr/>
        </p:nvGrpSpPr>
        <p:grpSpPr bwMode="auto">
          <a:xfrm>
            <a:off x="5127625" y="4162425"/>
            <a:ext cx="901700" cy="625475"/>
            <a:chOff x="2736" y="1403"/>
            <a:chExt cx="554" cy="398"/>
          </a:xfrm>
        </p:grpSpPr>
        <p:sp>
          <p:nvSpPr>
            <p:cNvPr id="3143" name="Rectangle 143"/>
            <p:cNvSpPr>
              <a:spLocks noChangeArrowheads="1"/>
            </p:cNvSpPr>
            <p:nvPr/>
          </p:nvSpPr>
          <p:spPr bwMode="ltGray">
            <a:xfrm>
              <a:off x="2774" y="1403"/>
              <a:ext cx="516" cy="398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rgbClr val="CC5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MetaNormalLF-Roman" pitchFamily="34" charset="0"/>
              </a:endParaRPr>
            </a:p>
          </p:txBody>
        </p:sp>
        <p:sp>
          <p:nvSpPr>
            <p:cNvPr id="3144" name="Text Box 144"/>
            <p:cNvSpPr txBox="1">
              <a:spLocks noChangeArrowheads="1"/>
            </p:cNvSpPr>
            <p:nvPr/>
          </p:nvSpPr>
          <p:spPr bwMode="auto">
            <a:xfrm>
              <a:off x="2736" y="1416"/>
              <a:ext cx="27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GB" sz="1000" b="1">
                  <a:solidFill>
                    <a:srgbClr val="333333"/>
                  </a:solidFill>
                  <a:latin typeface="Arial" charset="0"/>
                </a:rPr>
                <a:t>SAS</a:t>
              </a:r>
            </a:p>
          </p:txBody>
        </p:sp>
        <p:sp>
          <p:nvSpPr>
            <p:cNvPr id="3145" name="AutoShape 145"/>
            <p:cNvSpPr>
              <a:spLocks noChangeArrowheads="1"/>
            </p:cNvSpPr>
            <p:nvPr/>
          </p:nvSpPr>
          <p:spPr bwMode="gray">
            <a:xfrm>
              <a:off x="2905" y="1550"/>
              <a:ext cx="351" cy="216"/>
            </a:xfrm>
            <a:prstGeom prst="flowChartMultidocument">
              <a:avLst/>
            </a:prstGeom>
            <a:solidFill>
              <a:schemeClr val="bg2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>
                <a:latin typeface="MetaNormalLF-Roman" pitchFamily="34" charset="0"/>
              </a:endParaRPr>
            </a:p>
          </p:txBody>
        </p:sp>
      </p:grpSp>
      <p:grpSp>
        <p:nvGrpSpPr>
          <p:cNvPr id="3118" name="Group 146"/>
          <p:cNvGrpSpPr>
            <a:grpSpLocks/>
          </p:cNvGrpSpPr>
          <p:nvPr/>
        </p:nvGrpSpPr>
        <p:grpSpPr bwMode="auto">
          <a:xfrm>
            <a:off x="3276600" y="4162425"/>
            <a:ext cx="901700" cy="625475"/>
            <a:chOff x="2736" y="1403"/>
            <a:chExt cx="554" cy="398"/>
          </a:xfrm>
        </p:grpSpPr>
        <p:sp>
          <p:nvSpPr>
            <p:cNvPr id="3140" name="Rectangle 147"/>
            <p:cNvSpPr>
              <a:spLocks noChangeArrowheads="1"/>
            </p:cNvSpPr>
            <p:nvPr/>
          </p:nvSpPr>
          <p:spPr bwMode="ltGray">
            <a:xfrm>
              <a:off x="2774" y="1403"/>
              <a:ext cx="516" cy="398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rgbClr val="CC5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MetaNormalLF-Roman" pitchFamily="34" charset="0"/>
              </a:endParaRPr>
            </a:p>
          </p:txBody>
        </p:sp>
        <p:sp>
          <p:nvSpPr>
            <p:cNvPr id="3141" name="Text Box 148"/>
            <p:cNvSpPr txBox="1">
              <a:spLocks noChangeArrowheads="1"/>
            </p:cNvSpPr>
            <p:nvPr/>
          </p:nvSpPr>
          <p:spPr bwMode="auto">
            <a:xfrm>
              <a:off x="2736" y="1416"/>
              <a:ext cx="29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GB" sz="1000" b="1">
                  <a:solidFill>
                    <a:srgbClr val="333333"/>
                  </a:solidFill>
                  <a:latin typeface="Arial" charset="0"/>
                </a:rPr>
                <a:t>IDEV</a:t>
              </a:r>
            </a:p>
          </p:txBody>
        </p:sp>
        <p:sp>
          <p:nvSpPr>
            <p:cNvPr id="3142" name="AutoShape 149"/>
            <p:cNvSpPr>
              <a:spLocks noChangeArrowheads="1"/>
            </p:cNvSpPr>
            <p:nvPr/>
          </p:nvSpPr>
          <p:spPr bwMode="gray">
            <a:xfrm>
              <a:off x="2905" y="1550"/>
              <a:ext cx="351" cy="216"/>
            </a:xfrm>
            <a:prstGeom prst="flowChartMultidocument">
              <a:avLst/>
            </a:prstGeom>
            <a:solidFill>
              <a:schemeClr val="bg2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>
                <a:latin typeface="MetaNormalLF-Roman" pitchFamily="34" charset="0"/>
              </a:endParaRPr>
            </a:p>
          </p:txBody>
        </p:sp>
      </p:grpSp>
      <p:pic>
        <p:nvPicPr>
          <p:cNvPr id="3119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50" y="4365625"/>
            <a:ext cx="596900" cy="3365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76" name="Object 151"/>
          <p:cNvGraphicFramePr>
            <a:graphicFrameLocks noChangeAspect="1"/>
          </p:cNvGraphicFramePr>
          <p:nvPr/>
        </p:nvGraphicFramePr>
        <p:xfrm>
          <a:off x="5219700" y="4332288"/>
          <a:ext cx="77787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Photo Editor-Foto" r:id="rId14" imgW="3715269" imgH="1809524" progId="MSPhotoEd.3">
                  <p:embed/>
                </p:oleObj>
              </mc:Choice>
              <mc:Fallback>
                <p:oleObj name="Photo Editor-Foto" r:id="rId14" imgW="3715269" imgH="180952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332288"/>
                        <a:ext cx="777875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20" name="Picture 15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644900"/>
            <a:ext cx="720725" cy="3603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21" name="Rechteck 133"/>
          <p:cNvSpPr>
            <a:spLocks noChangeArrowheads="1"/>
          </p:cNvSpPr>
          <p:nvPr/>
        </p:nvSpPr>
        <p:spPr bwMode="auto">
          <a:xfrm>
            <a:off x="468313" y="836613"/>
            <a:ext cx="70929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chemeClr val="tx2"/>
                </a:solidFill>
                <a:latin typeface="Arial" charset="0"/>
              </a:rPr>
              <a:t>Current state of implementation</a:t>
            </a:r>
          </a:p>
          <a:p>
            <a:r>
              <a:rPr lang="en-GB" sz="3600" b="1" dirty="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sp>
        <p:nvSpPr>
          <p:cNvPr id="3122" name="Inhaltsplatzhalter 2"/>
          <p:cNvSpPr>
            <a:spLocks/>
          </p:cNvSpPr>
          <p:nvPr/>
        </p:nvSpPr>
        <p:spPr bwMode="auto">
          <a:xfrm>
            <a:off x="533400" y="1630363"/>
            <a:ext cx="8278813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7108" tIns="0" rIns="0" bIns="0"/>
          <a:lstStyle/>
          <a:p>
            <a:pPr marL="742950" lvl="1" indent="-285750" defTabSz="957263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GB" dirty="0">
                <a:latin typeface="Arial" charset="0"/>
              </a:rPr>
              <a:t>Mapping SteP against </a:t>
            </a:r>
            <a:r>
              <a:rPr lang="en-GB" dirty="0" smtClean="0">
                <a:latin typeface="Arial" charset="0"/>
              </a:rPr>
              <a:t>METIS-GSBPM</a:t>
            </a:r>
            <a:r>
              <a:rPr lang="en-GB" sz="1900" dirty="0" smtClean="0">
                <a:latin typeface="Arial" charset="0"/>
              </a:rPr>
              <a:t> </a:t>
            </a:r>
            <a:r>
              <a:rPr lang="en-GB" sz="1900" dirty="0">
                <a:latin typeface="Arial" charset="0"/>
              </a:rPr>
              <a:t>and adaptation for German official statistics</a:t>
            </a:r>
            <a:endParaRPr lang="en-GB" sz="19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3124" name="Line 191"/>
          <p:cNvSpPr>
            <a:spLocks noChangeShapeType="1"/>
          </p:cNvSpPr>
          <p:nvPr/>
        </p:nvSpPr>
        <p:spPr bwMode="auto">
          <a:xfrm>
            <a:off x="971550" y="2492375"/>
            <a:ext cx="7345363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25" name="Rectangle 189"/>
          <p:cNvSpPr>
            <a:spLocks noChangeArrowheads="1"/>
          </p:cNvSpPr>
          <p:nvPr/>
        </p:nvSpPr>
        <p:spPr bwMode="auto">
          <a:xfrm>
            <a:off x="2339975" y="2325688"/>
            <a:ext cx="4464050" cy="311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>
                <a:schemeClr val="bg1"/>
              </a:buClr>
            </a:pPr>
            <a:r>
              <a:rPr lang="en-GB" sz="1200" b="1">
                <a:solidFill>
                  <a:srgbClr val="0000CC"/>
                </a:solidFill>
                <a:latin typeface="Arial" charset="0"/>
              </a:rPr>
              <a:t>GMAS</a:t>
            </a:r>
            <a:r>
              <a:rPr lang="en-GB" sz="1200">
                <a:solidFill>
                  <a:srgbClr val="0000CC"/>
                </a:solidFill>
                <a:latin typeface="Arial" charset="0"/>
              </a:rPr>
              <a:t> =</a:t>
            </a:r>
            <a:r>
              <a:rPr lang="en-GB" sz="120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GB" sz="1200" b="1">
                <a:solidFill>
                  <a:srgbClr val="0000CC"/>
                </a:solidFill>
                <a:latin typeface="Arial" charset="0"/>
              </a:rPr>
              <a:t>G</a:t>
            </a:r>
            <a:r>
              <a:rPr lang="en-GB" sz="1200" b="1">
                <a:latin typeface="Arial" charset="0"/>
              </a:rPr>
              <a:t>eschäftsprozess</a:t>
            </a:r>
            <a:r>
              <a:rPr lang="en-GB" sz="1200" b="1">
                <a:solidFill>
                  <a:srgbClr val="0000CC"/>
                </a:solidFill>
                <a:latin typeface="Arial" charset="0"/>
              </a:rPr>
              <a:t>M</a:t>
            </a:r>
            <a:r>
              <a:rPr lang="en-GB" sz="1200" b="1">
                <a:latin typeface="Arial" charset="0"/>
              </a:rPr>
              <a:t>odell der </a:t>
            </a:r>
            <a:r>
              <a:rPr lang="en-GB" sz="1200" b="1">
                <a:solidFill>
                  <a:srgbClr val="0000CC"/>
                </a:solidFill>
                <a:latin typeface="Arial" charset="0"/>
              </a:rPr>
              <a:t>A</a:t>
            </a:r>
            <a:r>
              <a:rPr lang="en-GB" sz="1200" b="1">
                <a:latin typeface="Arial" charset="0"/>
              </a:rPr>
              <a:t>mtlichen </a:t>
            </a:r>
            <a:r>
              <a:rPr lang="en-GB" sz="1200" b="1">
                <a:solidFill>
                  <a:srgbClr val="0000CC"/>
                </a:solidFill>
                <a:latin typeface="Arial" charset="0"/>
              </a:rPr>
              <a:t>S</a:t>
            </a:r>
            <a:r>
              <a:rPr lang="en-GB" sz="1200" b="1">
                <a:latin typeface="Arial" charset="0"/>
              </a:rPr>
              <a:t>tatistik</a:t>
            </a:r>
          </a:p>
        </p:txBody>
      </p:sp>
      <p:sp>
        <p:nvSpPr>
          <p:cNvPr id="3126" name="Line 193"/>
          <p:cNvSpPr>
            <a:spLocks noChangeShapeType="1"/>
          </p:cNvSpPr>
          <p:nvPr/>
        </p:nvSpPr>
        <p:spPr bwMode="auto">
          <a:xfrm>
            <a:off x="971550" y="2492375"/>
            <a:ext cx="0" cy="144463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27" name="Line 194"/>
          <p:cNvSpPr>
            <a:spLocks noChangeShapeType="1"/>
          </p:cNvSpPr>
          <p:nvPr/>
        </p:nvSpPr>
        <p:spPr bwMode="auto">
          <a:xfrm>
            <a:off x="8316913" y="2492375"/>
            <a:ext cx="0" cy="144463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28" name="Text Box 199"/>
          <p:cNvSpPr txBox="1">
            <a:spLocks noChangeArrowheads="1"/>
          </p:cNvSpPr>
          <p:nvPr/>
        </p:nvSpPr>
        <p:spPr bwMode="auto">
          <a:xfrm>
            <a:off x="6057900" y="3429000"/>
            <a:ext cx="7461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GB" sz="1000" b="1">
                <a:solidFill>
                  <a:srgbClr val="333333"/>
                </a:solidFill>
                <a:latin typeface="Arial" charset="0"/>
              </a:rPr>
              <a:t>GENESIS</a:t>
            </a:r>
          </a:p>
        </p:txBody>
      </p:sp>
      <p:sp>
        <p:nvSpPr>
          <p:cNvPr id="2253" name="Text Box 205"/>
          <p:cNvSpPr txBox="1">
            <a:spLocks noChangeArrowheads="1"/>
          </p:cNvSpPr>
          <p:nvPr/>
        </p:nvSpPr>
        <p:spPr bwMode="auto">
          <a:xfrm>
            <a:off x="5003800" y="5038725"/>
            <a:ext cx="3649663" cy="1570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  <a:buFont typeface="Wingdings" pitchFamily="2" charset="2"/>
              <a:buNone/>
              <a:tabLst>
                <a:tab pos="180975" algn="l"/>
              </a:tabLst>
              <a:defRPr/>
            </a:pPr>
            <a:r>
              <a:rPr lang="en-GB" sz="1600" dirty="0">
                <a:solidFill>
                  <a:schemeClr val="folHlink"/>
                </a:solidFill>
                <a:latin typeface="MetaNormalLF-Roman" pitchFamily="34" charset="0"/>
              </a:rPr>
              <a:t> </a:t>
            </a:r>
            <a:r>
              <a:rPr lang="en-GB" sz="1600" b="1" dirty="0" err="1">
                <a:solidFill>
                  <a:srgbClr val="333333"/>
                </a:solidFill>
                <a:latin typeface="+mn-lt"/>
              </a:rPr>
              <a:t>SteP</a:t>
            </a:r>
            <a:r>
              <a:rPr lang="en-GB" sz="1600" b="1" dirty="0">
                <a:solidFill>
                  <a:srgbClr val="333333"/>
                </a:solidFill>
                <a:latin typeface="+mn-lt"/>
              </a:rPr>
              <a:t> contribution to GMAS: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  <a:tabLst>
                <a:tab pos="180975" algn="l"/>
              </a:tabLst>
              <a:defRPr/>
            </a:pPr>
            <a:r>
              <a:rPr lang="en-GB" sz="1600" b="1" dirty="0">
                <a:solidFill>
                  <a:schemeClr val="folHlink"/>
                </a:solidFill>
                <a:latin typeface="+mn-lt"/>
              </a:rPr>
              <a:t> </a:t>
            </a:r>
            <a:r>
              <a:rPr lang="en-GB" sz="1600" b="1" dirty="0">
                <a:solidFill>
                  <a:srgbClr val="333333"/>
                </a:solidFill>
                <a:latin typeface="+mn-lt"/>
              </a:rPr>
              <a:t>IT tools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  <a:tabLst>
                <a:tab pos="180975" algn="l"/>
              </a:tabLst>
              <a:defRPr/>
            </a:pPr>
            <a:r>
              <a:rPr lang="en-GB" sz="1600" b="1" dirty="0">
                <a:solidFill>
                  <a:srgbClr val="333333"/>
                </a:solidFill>
                <a:latin typeface="+mn-lt"/>
              </a:rPr>
              <a:t> XML interfaces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  <a:tabLst>
                <a:tab pos="180975" algn="l"/>
              </a:tabLst>
              <a:defRPr/>
            </a:pPr>
            <a:r>
              <a:rPr lang="en-GB" sz="1600" b="1" dirty="0">
                <a:solidFill>
                  <a:srgbClr val="333333"/>
                </a:solidFill>
                <a:latin typeface="+mn-lt"/>
              </a:rPr>
              <a:t> Standard software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  <a:tabLst>
                <a:tab pos="180975" algn="l"/>
              </a:tabLst>
              <a:defRPr/>
            </a:pPr>
            <a:r>
              <a:rPr lang="en-GB" sz="1600" b="1" dirty="0">
                <a:solidFill>
                  <a:srgbClr val="333333"/>
                </a:solidFill>
                <a:latin typeface="+mn-lt"/>
              </a:rPr>
              <a:t> IT infrastructure components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  <a:tabLst>
                <a:tab pos="180975" algn="l"/>
              </a:tabLst>
              <a:defRPr/>
            </a:pPr>
            <a:r>
              <a:rPr lang="en-GB" sz="1600" b="1" dirty="0">
                <a:solidFill>
                  <a:srgbClr val="333333"/>
                </a:solidFill>
                <a:latin typeface="+mn-lt"/>
              </a:rPr>
              <a:t> Regulations</a:t>
            </a:r>
          </a:p>
        </p:txBody>
      </p:sp>
      <p:sp>
        <p:nvSpPr>
          <p:cNvPr id="3130" name="Text Box 58"/>
          <p:cNvSpPr txBox="1">
            <a:spLocks noChangeArrowheads="1"/>
          </p:cNvSpPr>
          <p:nvPr/>
        </p:nvSpPr>
        <p:spPr bwMode="auto">
          <a:xfrm>
            <a:off x="4211638" y="3487738"/>
            <a:ext cx="9874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7620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7620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7620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7620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en-GB" sz="1000" b="1">
                <a:solidFill>
                  <a:srgbClr val="333333"/>
                </a:solidFill>
                <a:latin typeface="Arial" charset="0"/>
              </a:rPr>
              <a:t>Data </a:t>
            </a:r>
          </a:p>
          <a:p>
            <a:pPr>
              <a:lnSpc>
                <a:spcPct val="70000"/>
              </a:lnSpc>
            </a:pPr>
            <a:r>
              <a:rPr lang="en-GB" sz="1000" b="1">
                <a:solidFill>
                  <a:srgbClr val="333333"/>
                </a:solidFill>
                <a:latin typeface="Arial" charset="0"/>
              </a:rPr>
              <a:t>editing</a:t>
            </a:r>
          </a:p>
          <a:p>
            <a:pPr>
              <a:lnSpc>
                <a:spcPct val="70000"/>
              </a:lnSpc>
            </a:pPr>
            <a:r>
              <a:rPr lang="en-GB" sz="1000" b="1">
                <a:solidFill>
                  <a:srgbClr val="333333"/>
                </a:solidFill>
                <a:latin typeface="Arial" charset="0"/>
              </a:rPr>
              <a:t>execution</a:t>
            </a:r>
          </a:p>
          <a:p>
            <a:pPr>
              <a:lnSpc>
                <a:spcPct val="70000"/>
              </a:lnSpc>
            </a:pPr>
            <a:r>
              <a:rPr lang="en-GB" sz="1000" b="1">
                <a:solidFill>
                  <a:srgbClr val="333333"/>
                </a:solidFill>
                <a:latin typeface="Arial" charset="0"/>
              </a:rPr>
              <a:t>environment-</a:t>
            </a:r>
          </a:p>
        </p:txBody>
      </p:sp>
      <p:grpSp>
        <p:nvGrpSpPr>
          <p:cNvPr id="3131" name="Group 206"/>
          <p:cNvGrpSpPr>
            <a:grpSpLocks/>
          </p:cNvGrpSpPr>
          <p:nvPr/>
        </p:nvGrpSpPr>
        <p:grpSpPr bwMode="auto">
          <a:xfrm>
            <a:off x="1412875" y="4876800"/>
            <a:ext cx="879475" cy="631825"/>
            <a:chOff x="890" y="3072"/>
            <a:chExt cx="554" cy="398"/>
          </a:xfrm>
        </p:grpSpPr>
        <p:sp>
          <p:nvSpPr>
            <p:cNvPr id="3136" name="Rectangle 32"/>
            <p:cNvSpPr>
              <a:spLocks noChangeArrowheads="1"/>
            </p:cNvSpPr>
            <p:nvPr/>
          </p:nvSpPr>
          <p:spPr bwMode="ltGray">
            <a:xfrm>
              <a:off x="928" y="3072"/>
              <a:ext cx="516" cy="398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rgbClr val="CC5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MetaNormalLF-Roman" pitchFamily="34" charset="0"/>
              </a:endParaRPr>
            </a:p>
          </p:txBody>
        </p:sp>
        <p:grpSp>
          <p:nvGrpSpPr>
            <p:cNvPr id="3137" name="Group 34"/>
            <p:cNvGrpSpPr>
              <a:grpSpLocks/>
            </p:cNvGrpSpPr>
            <p:nvPr/>
          </p:nvGrpSpPr>
          <p:grpSpPr bwMode="auto">
            <a:xfrm>
              <a:off x="1074" y="3143"/>
              <a:ext cx="342" cy="310"/>
              <a:chOff x="4920" y="1483"/>
              <a:chExt cx="634" cy="608"/>
            </a:xfrm>
          </p:grpSpPr>
          <p:graphicFrame>
            <p:nvGraphicFramePr>
              <p:cNvPr id="3077" name="Object 35"/>
              <p:cNvGraphicFramePr>
                <a:graphicFrameLocks noChangeAspect="1"/>
              </p:cNvGraphicFramePr>
              <p:nvPr/>
            </p:nvGraphicFramePr>
            <p:xfrm>
              <a:off x="4920" y="1483"/>
              <a:ext cx="634" cy="6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73" name="Clip" r:id="rId17" imgW="2013120" imgH="1929960" progId="MS_ClipArt_Gallery.2">
                      <p:embed/>
                    </p:oleObj>
                  </mc:Choice>
                  <mc:Fallback>
                    <p:oleObj name="Clip" r:id="rId17" imgW="2013120" imgH="192996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gray">
                          <a:xfrm>
                            <a:off x="4920" y="1483"/>
                            <a:ext cx="634" cy="6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39" name="Text Box 36"/>
              <p:cNvSpPr txBox="1">
                <a:spLocks noChangeArrowheads="1"/>
              </p:cNvSpPr>
              <p:nvPr/>
            </p:nvSpPr>
            <p:spPr bwMode="gray">
              <a:xfrm>
                <a:off x="5222" y="1538"/>
                <a:ext cx="215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endParaRPr lang="en-GB" sz="1200">
                  <a:latin typeface="Arial" charset="0"/>
                </a:endParaRPr>
              </a:p>
            </p:txBody>
          </p:sp>
        </p:grpSp>
        <p:sp>
          <p:nvSpPr>
            <p:cNvPr id="3138" name="Text Box 33"/>
            <p:cNvSpPr txBox="1">
              <a:spLocks noChangeArrowheads="1"/>
            </p:cNvSpPr>
            <p:nvPr/>
          </p:nvSpPr>
          <p:spPr bwMode="auto">
            <a:xfrm>
              <a:off x="890" y="3074"/>
              <a:ext cx="476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GB" sz="1000" b="1">
                  <a:solidFill>
                    <a:srgbClr val="333333"/>
                  </a:solidFill>
                  <a:latin typeface="Arial" charset="0"/>
                </a:rPr>
                <a:t>Survey </a:t>
              </a:r>
            </a:p>
            <a:p>
              <a:pPr>
                <a:lnSpc>
                  <a:spcPct val="70000"/>
                </a:lnSpc>
              </a:pPr>
              <a:r>
                <a:rPr lang="en-GB" sz="1000" b="1">
                  <a:solidFill>
                    <a:srgbClr val="333333"/>
                  </a:solidFill>
                  <a:latin typeface="Arial" charset="0"/>
                </a:rPr>
                <a:t>definition</a:t>
              </a:r>
            </a:p>
            <a:p>
              <a:pPr>
                <a:lnSpc>
                  <a:spcPct val="70000"/>
                </a:lnSpc>
              </a:pPr>
              <a:r>
                <a:rPr lang="en-GB" sz="1000" b="1">
                  <a:solidFill>
                    <a:srgbClr val="333333"/>
                  </a:solidFill>
                  <a:latin typeface="Arial" charset="0"/>
                </a:rPr>
                <a:t>editor</a:t>
              </a:r>
            </a:p>
          </p:txBody>
        </p:sp>
      </p:grpSp>
      <p:sp>
        <p:nvSpPr>
          <p:cNvPr id="3132" name="Text Box 211"/>
          <p:cNvSpPr txBox="1">
            <a:spLocks noChangeArrowheads="1"/>
          </p:cNvSpPr>
          <p:nvPr/>
        </p:nvSpPr>
        <p:spPr bwMode="auto">
          <a:xfrm>
            <a:off x="3260725" y="5561013"/>
            <a:ext cx="677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GB" sz="1000" b="1">
                <a:solidFill>
                  <a:srgbClr val="333333"/>
                </a:solidFill>
                <a:latin typeface="Arial" charset="0"/>
              </a:rPr>
              <a:t>KonVert</a:t>
            </a:r>
          </a:p>
        </p:txBody>
      </p:sp>
      <p:sp>
        <p:nvSpPr>
          <p:cNvPr id="3133" name="AutoShape 63"/>
          <p:cNvSpPr>
            <a:spLocks noChangeArrowheads="1"/>
          </p:cNvSpPr>
          <p:nvPr/>
        </p:nvSpPr>
        <p:spPr bwMode="gray">
          <a:xfrm>
            <a:off x="6516688" y="4149725"/>
            <a:ext cx="819150" cy="600075"/>
          </a:xfrm>
          <a:prstGeom prst="flowChartMagneticDisk">
            <a:avLst/>
          </a:prstGeom>
          <a:solidFill>
            <a:srgbClr val="FF3300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000" b="1" i="1">
                <a:latin typeface="Arial" charset="0"/>
              </a:rPr>
              <a:t>Dissemi-</a:t>
            </a:r>
            <a:br>
              <a:rPr lang="en-GB" sz="1000" b="1" i="1">
                <a:latin typeface="Arial" charset="0"/>
              </a:rPr>
            </a:br>
            <a:r>
              <a:rPr lang="en-GB" sz="1000" b="1" i="1">
                <a:latin typeface="Arial" charset="0"/>
              </a:rPr>
              <a:t>nation</a:t>
            </a:r>
          </a:p>
          <a:p>
            <a:pPr algn="ctr"/>
            <a:r>
              <a:rPr lang="en-GB" sz="1000" b="1" i="1">
                <a:latin typeface="Arial" charset="0"/>
              </a:rPr>
              <a:t>DB</a:t>
            </a:r>
            <a:r>
              <a:rPr lang="en-GB" sz="1000" b="1">
                <a:latin typeface="Arial" charset="0"/>
              </a:rPr>
              <a:t> </a:t>
            </a:r>
          </a:p>
        </p:txBody>
      </p:sp>
      <p:sp>
        <p:nvSpPr>
          <p:cNvPr id="3134" name="Line 215"/>
          <p:cNvSpPr>
            <a:spLocks noChangeShapeType="1"/>
          </p:cNvSpPr>
          <p:nvPr/>
        </p:nvSpPr>
        <p:spPr bwMode="auto">
          <a:xfrm>
            <a:off x="6372225" y="4076700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5" name="Line 216"/>
          <p:cNvSpPr>
            <a:spLocks noChangeShapeType="1"/>
          </p:cNvSpPr>
          <p:nvPr/>
        </p:nvSpPr>
        <p:spPr bwMode="auto">
          <a:xfrm>
            <a:off x="6372225" y="4508500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37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4B2BF96-3D19-46D1-B638-BF615DFFB31F}" type="datetime1">
              <a:rPr lang="de-DE" altLang="en-US" sz="1100" smtClean="0"/>
              <a:pPr/>
              <a:t>18.10.2013</a:t>
            </a:fld>
            <a:endParaRPr lang="de-DE" altLang="en-US" sz="1500" smtClean="0"/>
          </a:p>
        </p:txBody>
      </p:sp>
      <p:sp>
        <p:nvSpPr>
          <p:cNvPr id="2150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1200" smtClean="0"/>
              <a:t>  </a:t>
            </a:r>
            <a:r>
              <a:rPr lang="en-GB" altLang="en-US" sz="1100" smtClean="0"/>
              <a:t>slide </a:t>
            </a:r>
            <a:fld id="{761EA288-F70C-4B67-9DAF-D0EE8F3435E6}" type="slidenum">
              <a:rPr lang="en-GB" altLang="en-US" sz="1100" smtClean="0"/>
              <a:pPr/>
              <a:t>12</a:t>
            </a:fld>
            <a:endParaRPr lang="en-GB" altLang="en-US" sz="1100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Applying Standard-Tools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 smtClean="0"/>
          </a:p>
          <a:p>
            <a:pPr lvl="1"/>
            <a:r>
              <a:rPr lang="en-US" altLang="en-US" dirty="0" smtClean="0">
                <a:sym typeface="Wingdings" pitchFamily="2" charset="2"/>
              </a:rPr>
              <a:t>GMAS gives general advice about statistical processes, administrative procedures necessary and the tools available</a:t>
            </a:r>
          </a:p>
          <a:p>
            <a:pPr lvl="1"/>
            <a:r>
              <a:rPr lang="en-GB" dirty="0" smtClean="0"/>
              <a:t>Standard-Tools are used for main processes</a:t>
            </a:r>
          </a:p>
          <a:p>
            <a:pPr lvl="1"/>
            <a:r>
              <a:rPr lang="en-GB" dirty="0" smtClean="0"/>
              <a:t>Harmonizing internal process documentation organisation </a:t>
            </a:r>
          </a:p>
          <a:p>
            <a:pPr lvl="1"/>
            <a:r>
              <a:rPr lang="en-GB" dirty="0" smtClean="0"/>
              <a:t>New standard tools are implemented on the basis of a commonly accepted process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Specialists support planning of (larger) projects with standard-tools</a:t>
            </a:r>
          </a:p>
          <a:p>
            <a:pPr lvl="1"/>
            <a:r>
              <a:rPr lang="en-GB" dirty="0" smtClean="0"/>
              <a:t>Specialists give advice if needed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38" y="1479550"/>
            <a:ext cx="8277225" cy="1878013"/>
          </a:xfrm>
        </p:spPr>
        <p:txBody>
          <a:bodyPr/>
          <a:lstStyle/>
          <a:p>
            <a:r>
              <a:rPr lang="de-DE" sz="4000" smtClean="0">
                <a:latin typeface="Agfa Rotis Semisans Ex Bold" pitchFamily="34" charset="0"/>
              </a:rPr>
              <a:t>Thank you for your Kind attention!</a:t>
            </a:r>
            <a:br>
              <a:rPr lang="de-DE" sz="4000" smtClean="0">
                <a:latin typeface="Agfa Rotis Semisans Ex Bold" pitchFamily="34" charset="0"/>
              </a:rPr>
            </a:br>
            <a:endParaRPr lang="de-DE" sz="4000" smtClean="0">
              <a:latin typeface="Agfa Rotis Semisans Ex Bold" pitchFamily="34" charset="0"/>
            </a:endParaRPr>
          </a:p>
        </p:txBody>
      </p:sp>
      <p:grpSp>
        <p:nvGrpSpPr>
          <p:cNvPr id="23555" name="Group 4"/>
          <p:cNvGrpSpPr>
            <a:grpSpLocks noChangeAspect="1"/>
          </p:cNvGrpSpPr>
          <p:nvPr/>
        </p:nvGrpSpPr>
        <p:grpSpPr bwMode="auto">
          <a:xfrm>
            <a:off x="3897313" y="2962275"/>
            <a:ext cx="4887912" cy="3059113"/>
            <a:chOff x="2889" y="1761"/>
            <a:chExt cx="2667" cy="1669"/>
          </a:xfrm>
        </p:grpSpPr>
        <p:pic>
          <p:nvPicPr>
            <p:cNvPr id="23558" name="Picture 5" descr="22_energie_RGB_80x8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1" y="3144"/>
              <a:ext cx="28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6" descr="01_bevoelkerung_RGB_80x8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" y="2101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0" name="Picture 7" descr="02_Unternehmen_RGB_80x8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" y="2101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1" name="Picture 8" descr="03_Landwirtschaft_RGB_80x8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9" y="2101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2" name="Picture 9" descr="04_Produzierendes_RGB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9" y="2101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3" name="Picture 10" descr="05_Wohnen_RGB_80x8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0" y="1761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4" name="Picture 11" descr="06_Binnenhandel_RGB_80x80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0" y="1761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5" name="Picture 12" descr="07_Aussenhandel_RGB_80x80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0" y="2455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3" descr="08_Verkehr_RGB_80x80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0" y="2101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7" name="Picture 14" descr="09_dienstleist_RGB_80x80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0" y="2455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8" name="Picture 15" descr="10_Rechtspfl_RGB_80x80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0" y="2795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9" name="Picture 16" descr="11_Bildung_RGB80x80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0" y="2795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0" name="Picture 17" descr="12_Gesundheit_RGB_80x80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0" y="2455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1" name="Picture 18" descr="13_sozialleistung_RGB_80x80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0" y="2795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2" name="Picture 19" descr="14_steuern_RGB_80x80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0" y="2101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3" name="Picture 20" descr="15_wirtschaftsr_RGB_80x80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0" y="2101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4" name="Picture 21" descr="16_Verdienste_RGB_80x80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0" y="1761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5" name="Picture 22" descr="17_Preise_RGB_80x80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0" y="2795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6" name="Picture 23" descr="18_volkswirtschaftl_RGB_80x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0" y="3144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7" name="Picture 24" descr="19_Umwelt_RGB_80x80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0" y="2101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8" name="Picture 25" descr="20_arbeitsmarkt_RGB_80x80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0" y="3144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9" name="Picture 26" descr="21_information_RGB_80x80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0" y="2455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3556" name="Picture 27" descr="25_International_60px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688" y="2962275"/>
            <a:ext cx="525462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212725" y="3370263"/>
            <a:ext cx="6400800" cy="1752600"/>
          </a:xfrm>
          <a:noFill/>
        </p:spPr>
        <p:txBody>
          <a:bodyPr/>
          <a:lstStyle/>
          <a:p>
            <a:pPr algn="l"/>
            <a:endParaRPr lang="de-DE" sz="2100" dirty="0" smtClean="0"/>
          </a:p>
          <a:p>
            <a:pPr algn="l"/>
            <a:endParaRPr lang="de-DE" sz="2100" dirty="0" smtClean="0"/>
          </a:p>
          <a:p>
            <a:pPr algn="l"/>
            <a:r>
              <a:rPr lang="de-DE" sz="2100" dirty="0" smtClean="0"/>
              <a:t>Dr. Ruth Brand</a:t>
            </a:r>
          </a:p>
          <a:p>
            <a:pPr algn="l"/>
            <a:r>
              <a:rPr lang="de-DE" sz="2100" dirty="0" smtClean="0">
                <a:solidFill>
                  <a:schemeClr val="tx2"/>
                </a:solidFill>
              </a:rPr>
              <a:t>Telefon: +49/(0) 611 / 75 8600</a:t>
            </a:r>
          </a:p>
          <a:p>
            <a:pPr algn="l"/>
            <a:r>
              <a:rPr lang="de-DE" sz="2100" dirty="0" smtClean="0">
                <a:solidFill>
                  <a:schemeClr val="tx2"/>
                </a:solidFill>
              </a:rPr>
              <a:t>gruppe-g1@destatis.de</a:t>
            </a:r>
          </a:p>
          <a:p>
            <a:pPr algn="l"/>
            <a:r>
              <a:rPr lang="de-DE" sz="2100" dirty="0" smtClean="0">
                <a:solidFill>
                  <a:schemeClr val="tx2"/>
                </a:solidFill>
              </a:rPr>
              <a:t>www.destatis.de</a:t>
            </a:r>
            <a:endParaRPr lang="de-DE" altLang="de-DE" dirty="0" smtClean="0">
              <a:solidFill>
                <a:schemeClr val="tx2"/>
              </a:solidFill>
            </a:endParaRPr>
          </a:p>
          <a:p>
            <a:pPr algn="l"/>
            <a:endParaRPr lang="de-DE" altLang="de-DE" dirty="0" smtClean="0">
              <a:solidFill>
                <a:schemeClr val="tx2"/>
              </a:solidFill>
            </a:endParaRPr>
          </a:p>
          <a:p>
            <a:endParaRPr lang="de-DE" altLang="de-DE" dirty="0" smtClean="0"/>
          </a:p>
          <a:p>
            <a:endParaRPr lang="de-DE" alt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927100"/>
            <a:ext cx="8277225" cy="900113"/>
          </a:xfrm>
          <a:noFill/>
        </p:spPr>
        <p:txBody>
          <a:bodyPr/>
          <a:lstStyle/>
          <a:p>
            <a:r>
              <a:rPr lang="en-GB" smtClean="0"/>
              <a:t>Official Statistics</a:t>
            </a:r>
            <a:br>
              <a:rPr lang="en-GB" smtClean="0"/>
            </a:br>
            <a:r>
              <a:rPr lang="en-GB" smtClean="0"/>
              <a:t>in a Federal System</a:t>
            </a:r>
            <a:endParaRPr lang="de-DE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76200" y="2359025"/>
            <a:ext cx="4876800" cy="3038475"/>
          </a:xfrm>
          <a:noFill/>
        </p:spPr>
        <p:txBody>
          <a:bodyPr/>
          <a:lstStyle/>
          <a:p>
            <a:pPr marL="654050" lvl="1">
              <a:lnSpc>
                <a:spcPct val="95000"/>
              </a:lnSpc>
            </a:pPr>
            <a:endParaRPr lang="de-DE" sz="1800" smtClean="0"/>
          </a:p>
          <a:p>
            <a:pPr marL="654050" lvl="1">
              <a:lnSpc>
                <a:spcPct val="95000"/>
              </a:lnSpc>
            </a:pPr>
            <a:r>
              <a:rPr lang="de-DE" sz="1800" smtClean="0"/>
              <a:t>Germany consists of 16 federal states (Länder).</a:t>
            </a:r>
          </a:p>
          <a:p>
            <a:pPr marL="654050" lvl="1">
              <a:lnSpc>
                <a:spcPct val="95000"/>
              </a:lnSpc>
              <a:buFont typeface="Wingdings" pitchFamily="2" charset="2"/>
              <a:buNone/>
            </a:pPr>
            <a:endParaRPr lang="de-DE" sz="1800" smtClean="0"/>
          </a:p>
          <a:p>
            <a:pPr marL="654050" lvl="1">
              <a:lnSpc>
                <a:spcPct val="95000"/>
              </a:lnSpc>
            </a:pPr>
            <a:r>
              <a:rPr lang="de-DE" sz="1800" smtClean="0"/>
              <a:t>The 14 statistical offices of the „Länder“ are autonomous.</a:t>
            </a:r>
          </a:p>
          <a:p>
            <a:pPr marL="654050" lvl="1">
              <a:lnSpc>
                <a:spcPct val="95000"/>
              </a:lnSpc>
            </a:pPr>
            <a:endParaRPr lang="de-DE" sz="1800" smtClean="0"/>
          </a:p>
          <a:p>
            <a:pPr marL="654050" lvl="1">
              <a:lnSpc>
                <a:spcPct val="95000"/>
              </a:lnSpc>
            </a:pPr>
            <a:r>
              <a:rPr lang="de-DE" sz="1800" smtClean="0"/>
              <a:t>Federal and Land statistical offices jointly produce federal statistics.</a:t>
            </a:r>
          </a:p>
        </p:txBody>
      </p:sp>
      <p:grpSp>
        <p:nvGrpSpPr>
          <p:cNvPr id="4100" name="Group 4"/>
          <p:cNvGrpSpPr>
            <a:grpSpLocks noChangeAspect="1"/>
          </p:cNvGrpSpPr>
          <p:nvPr/>
        </p:nvGrpSpPr>
        <p:grpSpPr bwMode="auto">
          <a:xfrm>
            <a:off x="4921250" y="1628775"/>
            <a:ext cx="3960813" cy="4464050"/>
            <a:chOff x="1474" y="1071"/>
            <a:chExt cx="3184" cy="3064"/>
          </a:xfrm>
        </p:grpSpPr>
        <p:grpSp>
          <p:nvGrpSpPr>
            <p:cNvPr id="4101" name="Group 5"/>
            <p:cNvGrpSpPr>
              <a:grpSpLocks noChangeAspect="1"/>
            </p:cNvGrpSpPr>
            <p:nvPr/>
          </p:nvGrpSpPr>
          <p:grpSpPr bwMode="auto">
            <a:xfrm>
              <a:off x="1701" y="1071"/>
              <a:ext cx="2957" cy="3064"/>
              <a:chOff x="1737" y="1162"/>
              <a:chExt cx="3133" cy="2883"/>
            </a:xfrm>
          </p:grpSpPr>
          <p:sp>
            <p:nvSpPr>
              <p:cNvPr id="4204" name="AutoShape 6"/>
              <p:cNvSpPr>
                <a:spLocks noChangeAspect="1" noChangeArrowheads="1" noTextEdit="1"/>
              </p:cNvSpPr>
              <p:nvPr/>
            </p:nvSpPr>
            <p:spPr bwMode="auto">
              <a:xfrm>
                <a:off x="1737" y="1162"/>
                <a:ext cx="3133" cy="2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4205" name="Group 7"/>
              <p:cNvGrpSpPr>
                <a:grpSpLocks noChangeAspect="1"/>
              </p:cNvGrpSpPr>
              <p:nvPr/>
            </p:nvGrpSpPr>
            <p:grpSpPr bwMode="auto">
              <a:xfrm>
                <a:off x="1759" y="1170"/>
                <a:ext cx="3094" cy="2858"/>
                <a:chOff x="1759" y="1170"/>
                <a:chExt cx="3094" cy="2858"/>
              </a:xfrm>
            </p:grpSpPr>
            <p:sp>
              <p:nvSpPr>
                <p:cNvPr id="4213" name="Freeform 8"/>
                <p:cNvSpPr>
                  <a:spLocks noChangeAspect="1"/>
                </p:cNvSpPr>
                <p:nvPr/>
              </p:nvSpPr>
              <p:spPr bwMode="auto">
                <a:xfrm>
                  <a:off x="2045" y="1574"/>
                  <a:ext cx="1606" cy="954"/>
                </a:xfrm>
                <a:custGeom>
                  <a:avLst/>
                  <a:gdLst>
                    <a:gd name="T0" fmla="*/ 919 w 1649"/>
                    <a:gd name="T1" fmla="*/ 771 h 954"/>
                    <a:gd name="T2" fmla="*/ 857 w 1649"/>
                    <a:gd name="T3" fmla="*/ 710 h 954"/>
                    <a:gd name="T4" fmla="*/ 804 w 1649"/>
                    <a:gd name="T5" fmla="*/ 639 h 954"/>
                    <a:gd name="T6" fmla="*/ 839 w 1649"/>
                    <a:gd name="T7" fmla="*/ 607 h 954"/>
                    <a:gd name="T8" fmla="*/ 831 w 1649"/>
                    <a:gd name="T9" fmla="*/ 559 h 954"/>
                    <a:gd name="T10" fmla="*/ 816 w 1649"/>
                    <a:gd name="T11" fmla="*/ 485 h 954"/>
                    <a:gd name="T12" fmla="*/ 737 w 1649"/>
                    <a:gd name="T13" fmla="*/ 530 h 954"/>
                    <a:gd name="T14" fmla="*/ 681 w 1649"/>
                    <a:gd name="T15" fmla="*/ 481 h 954"/>
                    <a:gd name="T16" fmla="*/ 619 w 1649"/>
                    <a:gd name="T17" fmla="*/ 492 h 954"/>
                    <a:gd name="T18" fmla="*/ 583 w 1649"/>
                    <a:gd name="T19" fmla="*/ 553 h 954"/>
                    <a:gd name="T20" fmla="*/ 549 w 1649"/>
                    <a:gd name="T21" fmla="*/ 638 h 954"/>
                    <a:gd name="T22" fmla="*/ 452 w 1649"/>
                    <a:gd name="T23" fmla="*/ 672 h 954"/>
                    <a:gd name="T24" fmla="*/ 417 w 1649"/>
                    <a:gd name="T25" fmla="*/ 604 h 954"/>
                    <a:gd name="T26" fmla="*/ 379 w 1649"/>
                    <a:gd name="T27" fmla="*/ 539 h 954"/>
                    <a:gd name="T28" fmla="*/ 296 w 1649"/>
                    <a:gd name="T29" fmla="*/ 502 h 954"/>
                    <a:gd name="T30" fmla="*/ 235 w 1649"/>
                    <a:gd name="T31" fmla="*/ 574 h 954"/>
                    <a:gd name="T32" fmla="*/ 120 w 1649"/>
                    <a:gd name="T33" fmla="*/ 593 h 954"/>
                    <a:gd name="T34" fmla="*/ 81 w 1649"/>
                    <a:gd name="T35" fmla="*/ 510 h 954"/>
                    <a:gd name="T36" fmla="*/ 2 w 1649"/>
                    <a:gd name="T37" fmla="*/ 466 h 954"/>
                    <a:gd name="T38" fmla="*/ 105 w 1649"/>
                    <a:gd name="T39" fmla="*/ 448 h 954"/>
                    <a:gd name="T40" fmla="*/ 138 w 1649"/>
                    <a:gd name="T41" fmla="*/ 362 h 954"/>
                    <a:gd name="T42" fmla="*/ 178 w 1649"/>
                    <a:gd name="T43" fmla="*/ 255 h 954"/>
                    <a:gd name="T44" fmla="*/ 235 w 1649"/>
                    <a:gd name="T45" fmla="*/ 212 h 954"/>
                    <a:gd name="T46" fmla="*/ 274 w 1649"/>
                    <a:gd name="T47" fmla="*/ 209 h 954"/>
                    <a:gd name="T48" fmla="*/ 168 w 1649"/>
                    <a:gd name="T49" fmla="*/ 187 h 954"/>
                    <a:gd name="T50" fmla="*/ 199 w 1649"/>
                    <a:gd name="T51" fmla="*/ 115 h 954"/>
                    <a:gd name="T52" fmla="*/ 206 w 1649"/>
                    <a:gd name="T53" fmla="*/ 83 h 954"/>
                    <a:gd name="T54" fmla="*/ 340 w 1649"/>
                    <a:gd name="T55" fmla="*/ 64 h 954"/>
                    <a:gd name="T56" fmla="*/ 499 w 1649"/>
                    <a:gd name="T57" fmla="*/ 50 h 954"/>
                    <a:gd name="T58" fmla="*/ 506 w 1649"/>
                    <a:gd name="T59" fmla="*/ 121 h 954"/>
                    <a:gd name="T60" fmla="*/ 512 w 1649"/>
                    <a:gd name="T61" fmla="*/ 158 h 954"/>
                    <a:gd name="T62" fmla="*/ 557 w 1649"/>
                    <a:gd name="T63" fmla="*/ 126 h 954"/>
                    <a:gd name="T64" fmla="*/ 624 w 1649"/>
                    <a:gd name="T65" fmla="*/ 118 h 954"/>
                    <a:gd name="T66" fmla="*/ 622 w 1649"/>
                    <a:gd name="T67" fmla="*/ 188 h 954"/>
                    <a:gd name="T68" fmla="*/ 656 w 1649"/>
                    <a:gd name="T69" fmla="*/ 116 h 954"/>
                    <a:gd name="T70" fmla="*/ 668 w 1649"/>
                    <a:gd name="T71" fmla="*/ 8 h 954"/>
                    <a:gd name="T72" fmla="*/ 782 w 1649"/>
                    <a:gd name="T73" fmla="*/ 21 h 954"/>
                    <a:gd name="T74" fmla="*/ 914 w 1649"/>
                    <a:gd name="T75" fmla="*/ 41 h 954"/>
                    <a:gd name="T76" fmla="*/ 985 w 1649"/>
                    <a:gd name="T77" fmla="*/ 94 h 954"/>
                    <a:gd name="T78" fmla="*/ 1060 w 1649"/>
                    <a:gd name="T79" fmla="*/ 145 h 954"/>
                    <a:gd name="T80" fmla="*/ 1152 w 1649"/>
                    <a:gd name="T81" fmla="*/ 165 h 954"/>
                    <a:gd name="T82" fmla="*/ 1250 w 1649"/>
                    <a:gd name="T83" fmla="*/ 173 h 954"/>
                    <a:gd name="T84" fmla="*/ 1343 w 1649"/>
                    <a:gd name="T85" fmla="*/ 195 h 954"/>
                    <a:gd name="T86" fmla="*/ 1428 w 1649"/>
                    <a:gd name="T87" fmla="*/ 247 h 954"/>
                    <a:gd name="T88" fmla="*/ 1542 w 1649"/>
                    <a:gd name="T89" fmla="*/ 290 h 954"/>
                    <a:gd name="T90" fmla="*/ 1606 w 1649"/>
                    <a:gd name="T91" fmla="*/ 312 h 954"/>
                    <a:gd name="T92" fmla="*/ 1546 w 1649"/>
                    <a:gd name="T93" fmla="*/ 356 h 954"/>
                    <a:gd name="T94" fmla="*/ 1448 w 1649"/>
                    <a:gd name="T95" fmla="*/ 371 h 954"/>
                    <a:gd name="T96" fmla="*/ 1418 w 1649"/>
                    <a:gd name="T97" fmla="*/ 433 h 954"/>
                    <a:gd name="T98" fmla="*/ 1430 w 1649"/>
                    <a:gd name="T99" fmla="*/ 530 h 954"/>
                    <a:gd name="T100" fmla="*/ 1405 w 1649"/>
                    <a:gd name="T101" fmla="*/ 634 h 954"/>
                    <a:gd name="T102" fmla="*/ 1353 w 1649"/>
                    <a:gd name="T103" fmla="*/ 690 h 954"/>
                    <a:gd name="T104" fmla="*/ 1308 w 1649"/>
                    <a:gd name="T105" fmla="*/ 738 h 954"/>
                    <a:gd name="T106" fmla="*/ 1323 w 1649"/>
                    <a:gd name="T107" fmla="*/ 828 h 954"/>
                    <a:gd name="T108" fmla="*/ 1268 w 1649"/>
                    <a:gd name="T109" fmla="*/ 849 h 954"/>
                    <a:gd name="T110" fmla="*/ 1199 w 1649"/>
                    <a:gd name="T111" fmla="*/ 896 h 954"/>
                    <a:gd name="T112" fmla="*/ 1073 w 1649"/>
                    <a:gd name="T113" fmla="*/ 915 h 954"/>
                    <a:gd name="T114" fmla="*/ 990 w 1649"/>
                    <a:gd name="T115" fmla="*/ 954 h 954"/>
                    <a:gd name="T116" fmla="*/ 968 w 1649"/>
                    <a:gd name="T117" fmla="*/ 903 h 954"/>
                    <a:gd name="T118" fmla="*/ 950 w 1649"/>
                    <a:gd name="T119" fmla="*/ 829 h 954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0" t="0" r="r" b="b"/>
                  <a:pathLst>
                    <a:path w="1649" h="954">
                      <a:moveTo>
                        <a:pt x="925" y="831"/>
                      </a:moveTo>
                      <a:lnTo>
                        <a:pt x="921" y="818"/>
                      </a:lnTo>
                      <a:lnTo>
                        <a:pt x="928" y="800"/>
                      </a:lnTo>
                      <a:lnTo>
                        <a:pt x="944" y="786"/>
                      </a:lnTo>
                      <a:lnTo>
                        <a:pt x="944" y="771"/>
                      </a:lnTo>
                      <a:lnTo>
                        <a:pt x="928" y="761"/>
                      </a:lnTo>
                      <a:lnTo>
                        <a:pt x="901" y="751"/>
                      </a:lnTo>
                      <a:lnTo>
                        <a:pt x="905" y="735"/>
                      </a:lnTo>
                      <a:lnTo>
                        <a:pt x="898" y="715"/>
                      </a:lnTo>
                      <a:lnTo>
                        <a:pt x="880" y="710"/>
                      </a:lnTo>
                      <a:lnTo>
                        <a:pt x="865" y="704"/>
                      </a:lnTo>
                      <a:lnTo>
                        <a:pt x="867" y="684"/>
                      </a:lnTo>
                      <a:lnTo>
                        <a:pt x="859" y="661"/>
                      </a:lnTo>
                      <a:lnTo>
                        <a:pt x="844" y="650"/>
                      </a:lnTo>
                      <a:lnTo>
                        <a:pt x="826" y="639"/>
                      </a:lnTo>
                      <a:lnTo>
                        <a:pt x="807" y="636"/>
                      </a:lnTo>
                      <a:lnTo>
                        <a:pt x="811" y="624"/>
                      </a:lnTo>
                      <a:lnTo>
                        <a:pt x="830" y="622"/>
                      </a:lnTo>
                      <a:lnTo>
                        <a:pt x="849" y="621"/>
                      </a:lnTo>
                      <a:lnTo>
                        <a:pt x="861" y="607"/>
                      </a:lnTo>
                      <a:lnTo>
                        <a:pt x="857" y="593"/>
                      </a:lnTo>
                      <a:lnTo>
                        <a:pt x="844" y="588"/>
                      </a:lnTo>
                      <a:lnTo>
                        <a:pt x="832" y="584"/>
                      </a:lnTo>
                      <a:lnTo>
                        <a:pt x="838" y="573"/>
                      </a:lnTo>
                      <a:lnTo>
                        <a:pt x="853" y="559"/>
                      </a:lnTo>
                      <a:lnTo>
                        <a:pt x="859" y="539"/>
                      </a:lnTo>
                      <a:lnTo>
                        <a:pt x="853" y="527"/>
                      </a:lnTo>
                      <a:lnTo>
                        <a:pt x="861" y="512"/>
                      </a:lnTo>
                      <a:lnTo>
                        <a:pt x="867" y="492"/>
                      </a:lnTo>
                      <a:lnTo>
                        <a:pt x="838" y="485"/>
                      </a:lnTo>
                      <a:lnTo>
                        <a:pt x="811" y="492"/>
                      </a:lnTo>
                      <a:lnTo>
                        <a:pt x="801" y="505"/>
                      </a:lnTo>
                      <a:lnTo>
                        <a:pt x="778" y="507"/>
                      </a:lnTo>
                      <a:lnTo>
                        <a:pt x="767" y="517"/>
                      </a:lnTo>
                      <a:lnTo>
                        <a:pt x="757" y="530"/>
                      </a:lnTo>
                      <a:lnTo>
                        <a:pt x="742" y="535"/>
                      </a:lnTo>
                      <a:lnTo>
                        <a:pt x="730" y="521"/>
                      </a:lnTo>
                      <a:lnTo>
                        <a:pt x="720" y="505"/>
                      </a:lnTo>
                      <a:lnTo>
                        <a:pt x="707" y="489"/>
                      </a:lnTo>
                      <a:lnTo>
                        <a:pt x="699" y="481"/>
                      </a:lnTo>
                      <a:lnTo>
                        <a:pt x="682" y="484"/>
                      </a:lnTo>
                      <a:lnTo>
                        <a:pt x="670" y="494"/>
                      </a:lnTo>
                      <a:lnTo>
                        <a:pt x="661" y="509"/>
                      </a:lnTo>
                      <a:lnTo>
                        <a:pt x="649" y="500"/>
                      </a:lnTo>
                      <a:lnTo>
                        <a:pt x="636" y="492"/>
                      </a:lnTo>
                      <a:lnTo>
                        <a:pt x="618" y="498"/>
                      </a:lnTo>
                      <a:lnTo>
                        <a:pt x="605" y="512"/>
                      </a:lnTo>
                      <a:lnTo>
                        <a:pt x="587" y="523"/>
                      </a:lnTo>
                      <a:lnTo>
                        <a:pt x="582" y="535"/>
                      </a:lnTo>
                      <a:lnTo>
                        <a:pt x="599" y="553"/>
                      </a:lnTo>
                      <a:lnTo>
                        <a:pt x="605" y="574"/>
                      </a:lnTo>
                      <a:lnTo>
                        <a:pt x="611" y="603"/>
                      </a:lnTo>
                      <a:lnTo>
                        <a:pt x="601" y="622"/>
                      </a:lnTo>
                      <a:lnTo>
                        <a:pt x="587" y="636"/>
                      </a:lnTo>
                      <a:lnTo>
                        <a:pt x="564" y="638"/>
                      </a:lnTo>
                      <a:lnTo>
                        <a:pt x="541" y="642"/>
                      </a:lnTo>
                      <a:lnTo>
                        <a:pt x="524" y="653"/>
                      </a:lnTo>
                      <a:lnTo>
                        <a:pt x="503" y="667"/>
                      </a:lnTo>
                      <a:lnTo>
                        <a:pt x="483" y="674"/>
                      </a:lnTo>
                      <a:lnTo>
                        <a:pt x="464" y="672"/>
                      </a:lnTo>
                      <a:lnTo>
                        <a:pt x="451" y="664"/>
                      </a:lnTo>
                      <a:lnTo>
                        <a:pt x="443" y="649"/>
                      </a:lnTo>
                      <a:lnTo>
                        <a:pt x="451" y="635"/>
                      </a:lnTo>
                      <a:lnTo>
                        <a:pt x="439" y="621"/>
                      </a:lnTo>
                      <a:lnTo>
                        <a:pt x="428" y="604"/>
                      </a:lnTo>
                      <a:lnTo>
                        <a:pt x="431" y="588"/>
                      </a:lnTo>
                      <a:lnTo>
                        <a:pt x="441" y="570"/>
                      </a:lnTo>
                      <a:lnTo>
                        <a:pt x="437" y="555"/>
                      </a:lnTo>
                      <a:lnTo>
                        <a:pt x="416" y="545"/>
                      </a:lnTo>
                      <a:lnTo>
                        <a:pt x="389" y="539"/>
                      </a:lnTo>
                      <a:lnTo>
                        <a:pt x="372" y="528"/>
                      </a:lnTo>
                      <a:lnTo>
                        <a:pt x="362" y="509"/>
                      </a:lnTo>
                      <a:lnTo>
                        <a:pt x="347" y="496"/>
                      </a:lnTo>
                      <a:lnTo>
                        <a:pt x="322" y="494"/>
                      </a:lnTo>
                      <a:lnTo>
                        <a:pt x="304" y="502"/>
                      </a:lnTo>
                      <a:lnTo>
                        <a:pt x="308" y="524"/>
                      </a:lnTo>
                      <a:lnTo>
                        <a:pt x="293" y="542"/>
                      </a:lnTo>
                      <a:lnTo>
                        <a:pt x="277" y="550"/>
                      </a:lnTo>
                      <a:lnTo>
                        <a:pt x="264" y="566"/>
                      </a:lnTo>
                      <a:lnTo>
                        <a:pt x="241" y="574"/>
                      </a:lnTo>
                      <a:lnTo>
                        <a:pt x="218" y="582"/>
                      </a:lnTo>
                      <a:lnTo>
                        <a:pt x="204" y="593"/>
                      </a:lnTo>
                      <a:lnTo>
                        <a:pt x="175" y="596"/>
                      </a:lnTo>
                      <a:lnTo>
                        <a:pt x="148" y="591"/>
                      </a:lnTo>
                      <a:lnTo>
                        <a:pt x="123" y="593"/>
                      </a:lnTo>
                      <a:lnTo>
                        <a:pt x="94" y="599"/>
                      </a:lnTo>
                      <a:lnTo>
                        <a:pt x="100" y="570"/>
                      </a:lnTo>
                      <a:lnTo>
                        <a:pt x="102" y="545"/>
                      </a:lnTo>
                      <a:lnTo>
                        <a:pt x="96" y="520"/>
                      </a:lnTo>
                      <a:lnTo>
                        <a:pt x="83" y="510"/>
                      </a:lnTo>
                      <a:lnTo>
                        <a:pt x="58" y="509"/>
                      </a:lnTo>
                      <a:lnTo>
                        <a:pt x="35" y="503"/>
                      </a:lnTo>
                      <a:lnTo>
                        <a:pt x="10" y="496"/>
                      </a:lnTo>
                      <a:lnTo>
                        <a:pt x="0" y="485"/>
                      </a:lnTo>
                      <a:lnTo>
                        <a:pt x="2" y="466"/>
                      </a:lnTo>
                      <a:lnTo>
                        <a:pt x="15" y="449"/>
                      </a:lnTo>
                      <a:lnTo>
                        <a:pt x="27" y="439"/>
                      </a:lnTo>
                      <a:lnTo>
                        <a:pt x="54" y="435"/>
                      </a:lnTo>
                      <a:lnTo>
                        <a:pt x="83" y="442"/>
                      </a:lnTo>
                      <a:lnTo>
                        <a:pt x="108" y="448"/>
                      </a:lnTo>
                      <a:lnTo>
                        <a:pt x="137" y="439"/>
                      </a:lnTo>
                      <a:lnTo>
                        <a:pt x="150" y="426"/>
                      </a:lnTo>
                      <a:lnTo>
                        <a:pt x="152" y="403"/>
                      </a:lnTo>
                      <a:lnTo>
                        <a:pt x="146" y="380"/>
                      </a:lnTo>
                      <a:lnTo>
                        <a:pt x="142" y="362"/>
                      </a:lnTo>
                      <a:lnTo>
                        <a:pt x="152" y="344"/>
                      </a:lnTo>
                      <a:lnTo>
                        <a:pt x="164" y="324"/>
                      </a:lnTo>
                      <a:lnTo>
                        <a:pt x="173" y="301"/>
                      </a:lnTo>
                      <a:lnTo>
                        <a:pt x="181" y="277"/>
                      </a:lnTo>
                      <a:lnTo>
                        <a:pt x="183" y="255"/>
                      </a:lnTo>
                      <a:lnTo>
                        <a:pt x="177" y="233"/>
                      </a:lnTo>
                      <a:lnTo>
                        <a:pt x="200" y="240"/>
                      </a:lnTo>
                      <a:lnTo>
                        <a:pt x="208" y="226"/>
                      </a:lnTo>
                      <a:lnTo>
                        <a:pt x="223" y="216"/>
                      </a:lnTo>
                      <a:lnTo>
                        <a:pt x="241" y="212"/>
                      </a:lnTo>
                      <a:lnTo>
                        <a:pt x="254" y="220"/>
                      </a:lnTo>
                      <a:lnTo>
                        <a:pt x="266" y="234"/>
                      </a:lnTo>
                      <a:lnTo>
                        <a:pt x="281" y="243"/>
                      </a:lnTo>
                      <a:lnTo>
                        <a:pt x="285" y="227"/>
                      </a:lnTo>
                      <a:lnTo>
                        <a:pt x="281" y="209"/>
                      </a:lnTo>
                      <a:lnTo>
                        <a:pt x="268" y="197"/>
                      </a:lnTo>
                      <a:lnTo>
                        <a:pt x="243" y="190"/>
                      </a:lnTo>
                      <a:lnTo>
                        <a:pt x="218" y="191"/>
                      </a:lnTo>
                      <a:lnTo>
                        <a:pt x="193" y="194"/>
                      </a:lnTo>
                      <a:lnTo>
                        <a:pt x="173" y="187"/>
                      </a:lnTo>
                      <a:lnTo>
                        <a:pt x="164" y="172"/>
                      </a:lnTo>
                      <a:lnTo>
                        <a:pt x="162" y="155"/>
                      </a:lnTo>
                      <a:lnTo>
                        <a:pt x="175" y="136"/>
                      </a:lnTo>
                      <a:lnTo>
                        <a:pt x="196" y="129"/>
                      </a:lnTo>
                      <a:lnTo>
                        <a:pt x="204" y="115"/>
                      </a:lnTo>
                      <a:lnTo>
                        <a:pt x="187" y="107"/>
                      </a:lnTo>
                      <a:lnTo>
                        <a:pt x="173" y="97"/>
                      </a:lnTo>
                      <a:lnTo>
                        <a:pt x="177" y="84"/>
                      </a:lnTo>
                      <a:lnTo>
                        <a:pt x="196" y="82"/>
                      </a:lnTo>
                      <a:lnTo>
                        <a:pt x="212" y="83"/>
                      </a:lnTo>
                      <a:lnTo>
                        <a:pt x="223" y="73"/>
                      </a:lnTo>
                      <a:lnTo>
                        <a:pt x="241" y="65"/>
                      </a:lnTo>
                      <a:lnTo>
                        <a:pt x="270" y="61"/>
                      </a:lnTo>
                      <a:lnTo>
                        <a:pt x="310" y="66"/>
                      </a:lnTo>
                      <a:lnTo>
                        <a:pt x="349" y="64"/>
                      </a:lnTo>
                      <a:lnTo>
                        <a:pt x="381" y="58"/>
                      </a:lnTo>
                      <a:lnTo>
                        <a:pt x="418" y="51"/>
                      </a:lnTo>
                      <a:lnTo>
                        <a:pt x="453" y="44"/>
                      </a:lnTo>
                      <a:lnTo>
                        <a:pt x="487" y="43"/>
                      </a:lnTo>
                      <a:lnTo>
                        <a:pt x="512" y="50"/>
                      </a:lnTo>
                      <a:lnTo>
                        <a:pt x="522" y="59"/>
                      </a:lnTo>
                      <a:lnTo>
                        <a:pt x="518" y="75"/>
                      </a:lnTo>
                      <a:lnTo>
                        <a:pt x="510" y="91"/>
                      </a:lnTo>
                      <a:lnTo>
                        <a:pt x="512" y="107"/>
                      </a:lnTo>
                      <a:lnTo>
                        <a:pt x="520" y="121"/>
                      </a:lnTo>
                      <a:lnTo>
                        <a:pt x="522" y="136"/>
                      </a:lnTo>
                      <a:lnTo>
                        <a:pt x="512" y="145"/>
                      </a:lnTo>
                      <a:lnTo>
                        <a:pt x="501" y="155"/>
                      </a:lnTo>
                      <a:lnTo>
                        <a:pt x="512" y="165"/>
                      </a:lnTo>
                      <a:lnTo>
                        <a:pt x="526" y="158"/>
                      </a:lnTo>
                      <a:lnTo>
                        <a:pt x="543" y="163"/>
                      </a:lnTo>
                      <a:lnTo>
                        <a:pt x="559" y="155"/>
                      </a:lnTo>
                      <a:lnTo>
                        <a:pt x="580" y="150"/>
                      </a:lnTo>
                      <a:lnTo>
                        <a:pt x="589" y="140"/>
                      </a:lnTo>
                      <a:lnTo>
                        <a:pt x="572" y="126"/>
                      </a:lnTo>
                      <a:lnTo>
                        <a:pt x="578" y="109"/>
                      </a:lnTo>
                      <a:lnTo>
                        <a:pt x="593" y="98"/>
                      </a:lnTo>
                      <a:lnTo>
                        <a:pt x="614" y="100"/>
                      </a:lnTo>
                      <a:lnTo>
                        <a:pt x="624" y="111"/>
                      </a:lnTo>
                      <a:lnTo>
                        <a:pt x="641" y="118"/>
                      </a:lnTo>
                      <a:lnTo>
                        <a:pt x="657" y="126"/>
                      </a:lnTo>
                      <a:lnTo>
                        <a:pt x="645" y="143"/>
                      </a:lnTo>
                      <a:lnTo>
                        <a:pt x="630" y="157"/>
                      </a:lnTo>
                      <a:lnTo>
                        <a:pt x="634" y="172"/>
                      </a:lnTo>
                      <a:lnTo>
                        <a:pt x="639" y="188"/>
                      </a:lnTo>
                      <a:lnTo>
                        <a:pt x="653" y="176"/>
                      </a:lnTo>
                      <a:lnTo>
                        <a:pt x="668" y="157"/>
                      </a:lnTo>
                      <a:lnTo>
                        <a:pt x="678" y="137"/>
                      </a:lnTo>
                      <a:lnTo>
                        <a:pt x="676" y="129"/>
                      </a:lnTo>
                      <a:lnTo>
                        <a:pt x="674" y="116"/>
                      </a:lnTo>
                      <a:lnTo>
                        <a:pt x="657" y="97"/>
                      </a:lnTo>
                      <a:lnTo>
                        <a:pt x="653" y="75"/>
                      </a:lnTo>
                      <a:lnTo>
                        <a:pt x="661" y="53"/>
                      </a:lnTo>
                      <a:lnTo>
                        <a:pt x="674" y="28"/>
                      </a:lnTo>
                      <a:lnTo>
                        <a:pt x="686" y="8"/>
                      </a:lnTo>
                      <a:lnTo>
                        <a:pt x="705" y="0"/>
                      </a:lnTo>
                      <a:lnTo>
                        <a:pt x="722" y="3"/>
                      </a:lnTo>
                      <a:lnTo>
                        <a:pt x="749" y="14"/>
                      </a:lnTo>
                      <a:lnTo>
                        <a:pt x="778" y="19"/>
                      </a:lnTo>
                      <a:lnTo>
                        <a:pt x="803" y="21"/>
                      </a:lnTo>
                      <a:lnTo>
                        <a:pt x="832" y="15"/>
                      </a:lnTo>
                      <a:lnTo>
                        <a:pt x="861" y="18"/>
                      </a:lnTo>
                      <a:lnTo>
                        <a:pt x="882" y="26"/>
                      </a:lnTo>
                      <a:lnTo>
                        <a:pt x="913" y="28"/>
                      </a:lnTo>
                      <a:lnTo>
                        <a:pt x="938" y="41"/>
                      </a:lnTo>
                      <a:lnTo>
                        <a:pt x="950" y="54"/>
                      </a:lnTo>
                      <a:lnTo>
                        <a:pt x="959" y="65"/>
                      </a:lnTo>
                      <a:lnTo>
                        <a:pt x="984" y="68"/>
                      </a:lnTo>
                      <a:lnTo>
                        <a:pt x="1002" y="79"/>
                      </a:lnTo>
                      <a:lnTo>
                        <a:pt x="1011" y="94"/>
                      </a:lnTo>
                      <a:lnTo>
                        <a:pt x="1025" y="107"/>
                      </a:lnTo>
                      <a:lnTo>
                        <a:pt x="1048" y="115"/>
                      </a:lnTo>
                      <a:lnTo>
                        <a:pt x="1067" y="121"/>
                      </a:lnTo>
                      <a:lnTo>
                        <a:pt x="1079" y="127"/>
                      </a:lnTo>
                      <a:lnTo>
                        <a:pt x="1088" y="145"/>
                      </a:lnTo>
                      <a:lnTo>
                        <a:pt x="1098" y="163"/>
                      </a:lnTo>
                      <a:lnTo>
                        <a:pt x="1115" y="173"/>
                      </a:lnTo>
                      <a:lnTo>
                        <a:pt x="1138" y="179"/>
                      </a:lnTo>
                      <a:lnTo>
                        <a:pt x="1160" y="173"/>
                      </a:lnTo>
                      <a:lnTo>
                        <a:pt x="1183" y="165"/>
                      </a:lnTo>
                      <a:lnTo>
                        <a:pt x="1202" y="163"/>
                      </a:lnTo>
                      <a:lnTo>
                        <a:pt x="1217" y="172"/>
                      </a:lnTo>
                      <a:lnTo>
                        <a:pt x="1233" y="180"/>
                      </a:lnTo>
                      <a:lnTo>
                        <a:pt x="1258" y="180"/>
                      </a:lnTo>
                      <a:lnTo>
                        <a:pt x="1283" y="173"/>
                      </a:lnTo>
                      <a:lnTo>
                        <a:pt x="1298" y="186"/>
                      </a:lnTo>
                      <a:lnTo>
                        <a:pt x="1316" y="191"/>
                      </a:lnTo>
                      <a:lnTo>
                        <a:pt x="1339" y="191"/>
                      </a:lnTo>
                      <a:lnTo>
                        <a:pt x="1360" y="191"/>
                      </a:lnTo>
                      <a:lnTo>
                        <a:pt x="1379" y="195"/>
                      </a:lnTo>
                      <a:lnTo>
                        <a:pt x="1398" y="209"/>
                      </a:lnTo>
                      <a:lnTo>
                        <a:pt x="1410" y="222"/>
                      </a:lnTo>
                      <a:lnTo>
                        <a:pt x="1420" y="233"/>
                      </a:lnTo>
                      <a:lnTo>
                        <a:pt x="1445" y="238"/>
                      </a:lnTo>
                      <a:lnTo>
                        <a:pt x="1466" y="247"/>
                      </a:lnTo>
                      <a:lnTo>
                        <a:pt x="1491" y="256"/>
                      </a:lnTo>
                      <a:lnTo>
                        <a:pt x="1518" y="265"/>
                      </a:lnTo>
                      <a:lnTo>
                        <a:pt x="1543" y="267"/>
                      </a:lnTo>
                      <a:lnTo>
                        <a:pt x="1564" y="276"/>
                      </a:lnTo>
                      <a:lnTo>
                        <a:pt x="1583" y="290"/>
                      </a:lnTo>
                      <a:lnTo>
                        <a:pt x="1587" y="290"/>
                      </a:lnTo>
                      <a:lnTo>
                        <a:pt x="1610" y="292"/>
                      </a:lnTo>
                      <a:lnTo>
                        <a:pt x="1635" y="286"/>
                      </a:lnTo>
                      <a:lnTo>
                        <a:pt x="1649" y="291"/>
                      </a:lnTo>
                      <a:lnTo>
                        <a:pt x="1649" y="312"/>
                      </a:lnTo>
                      <a:lnTo>
                        <a:pt x="1643" y="330"/>
                      </a:lnTo>
                      <a:lnTo>
                        <a:pt x="1633" y="341"/>
                      </a:lnTo>
                      <a:lnTo>
                        <a:pt x="1622" y="352"/>
                      </a:lnTo>
                      <a:lnTo>
                        <a:pt x="1606" y="356"/>
                      </a:lnTo>
                      <a:lnTo>
                        <a:pt x="1587" y="356"/>
                      </a:lnTo>
                      <a:lnTo>
                        <a:pt x="1568" y="348"/>
                      </a:lnTo>
                      <a:lnTo>
                        <a:pt x="1541" y="352"/>
                      </a:lnTo>
                      <a:lnTo>
                        <a:pt x="1524" y="358"/>
                      </a:lnTo>
                      <a:lnTo>
                        <a:pt x="1504" y="365"/>
                      </a:lnTo>
                      <a:lnTo>
                        <a:pt x="1487" y="371"/>
                      </a:lnTo>
                      <a:lnTo>
                        <a:pt x="1466" y="369"/>
                      </a:lnTo>
                      <a:lnTo>
                        <a:pt x="1443" y="376"/>
                      </a:lnTo>
                      <a:lnTo>
                        <a:pt x="1427" y="391"/>
                      </a:lnTo>
                      <a:lnTo>
                        <a:pt x="1445" y="408"/>
                      </a:lnTo>
                      <a:lnTo>
                        <a:pt x="1456" y="433"/>
                      </a:lnTo>
                      <a:lnTo>
                        <a:pt x="1470" y="459"/>
                      </a:lnTo>
                      <a:lnTo>
                        <a:pt x="1481" y="478"/>
                      </a:lnTo>
                      <a:lnTo>
                        <a:pt x="1483" y="499"/>
                      </a:lnTo>
                      <a:lnTo>
                        <a:pt x="1472" y="513"/>
                      </a:lnTo>
                      <a:lnTo>
                        <a:pt x="1468" y="530"/>
                      </a:lnTo>
                      <a:lnTo>
                        <a:pt x="1472" y="555"/>
                      </a:lnTo>
                      <a:lnTo>
                        <a:pt x="1470" y="577"/>
                      </a:lnTo>
                      <a:lnTo>
                        <a:pt x="1464" y="598"/>
                      </a:lnTo>
                      <a:lnTo>
                        <a:pt x="1454" y="614"/>
                      </a:lnTo>
                      <a:lnTo>
                        <a:pt x="1443" y="634"/>
                      </a:lnTo>
                      <a:lnTo>
                        <a:pt x="1441" y="650"/>
                      </a:lnTo>
                      <a:lnTo>
                        <a:pt x="1447" y="668"/>
                      </a:lnTo>
                      <a:lnTo>
                        <a:pt x="1431" y="681"/>
                      </a:lnTo>
                      <a:lnTo>
                        <a:pt x="1410" y="688"/>
                      </a:lnTo>
                      <a:lnTo>
                        <a:pt x="1389" y="690"/>
                      </a:lnTo>
                      <a:lnTo>
                        <a:pt x="1366" y="688"/>
                      </a:lnTo>
                      <a:lnTo>
                        <a:pt x="1350" y="690"/>
                      </a:lnTo>
                      <a:lnTo>
                        <a:pt x="1343" y="700"/>
                      </a:lnTo>
                      <a:lnTo>
                        <a:pt x="1346" y="718"/>
                      </a:lnTo>
                      <a:lnTo>
                        <a:pt x="1343" y="738"/>
                      </a:lnTo>
                      <a:lnTo>
                        <a:pt x="1337" y="750"/>
                      </a:lnTo>
                      <a:lnTo>
                        <a:pt x="1331" y="764"/>
                      </a:lnTo>
                      <a:lnTo>
                        <a:pt x="1341" y="788"/>
                      </a:lnTo>
                      <a:lnTo>
                        <a:pt x="1348" y="804"/>
                      </a:lnTo>
                      <a:lnTo>
                        <a:pt x="1358" y="828"/>
                      </a:lnTo>
                      <a:lnTo>
                        <a:pt x="1364" y="846"/>
                      </a:lnTo>
                      <a:lnTo>
                        <a:pt x="1358" y="857"/>
                      </a:lnTo>
                      <a:lnTo>
                        <a:pt x="1337" y="865"/>
                      </a:lnTo>
                      <a:lnTo>
                        <a:pt x="1319" y="862"/>
                      </a:lnTo>
                      <a:lnTo>
                        <a:pt x="1302" y="849"/>
                      </a:lnTo>
                      <a:lnTo>
                        <a:pt x="1277" y="858"/>
                      </a:lnTo>
                      <a:lnTo>
                        <a:pt x="1269" y="872"/>
                      </a:lnTo>
                      <a:lnTo>
                        <a:pt x="1246" y="883"/>
                      </a:lnTo>
                      <a:lnTo>
                        <a:pt x="1237" y="890"/>
                      </a:lnTo>
                      <a:lnTo>
                        <a:pt x="1231" y="896"/>
                      </a:lnTo>
                      <a:lnTo>
                        <a:pt x="1206" y="907"/>
                      </a:lnTo>
                      <a:lnTo>
                        <a:pt x="1177" y="915"/>
                      </a:lnTo>
                      <a:lnTo>
                        <a:pt x="1146" y="914"/>
                      </a:lnTo>
                      <a:lnTo>
                        <a:pt x="1115" y="918"/>
                      </a:lnTo>
                      <a:lnTo>
                        <a:pt x="1102" y="915"/>
                      </a:lnTo>
                      <a:lnTo>
                        <a:pt x="1084" y="915"/>
                      </a:lnTo>
                      <a:lnTo>
                        <a:pt x="1063" y="925"/>
                      </a:lnTo>
                      <a:lnTo>
                        <a:pt x="1046" y="940"/>
                      </a:lnTo>
                      <a:lnTo>
                        <a:pt x="1040" y="948"/>
                      </a:lnTo>
                      <a:lnTo>
                        <a:pt x="1017" y="954"/>
                      </a:lnTo>
                      <a:lnTo>
                        <a:pt x="992" y="948"/>
                      </a:lnTo>
                      <a:lnTo>
                        <a:pt x="973" y="946"/>
                      </a:lnTo>
                      <a:lnTo>
                        <a:pt x="967" y="933"/>
                      </a:lnTo>
                      <a:lnTo>
                        <a:pt x="984" y="922"/>
                      </a:lnTo>
                      <a:lnTo>
                        <a:pt x="994" y="903"/>
                      </a:lnTo>
                      <a:lnTo>
                        <a:pt x="998" y="882"/>
                      </a:lnTo>
                      <a:lnTo>
                        <a:pt x="994" y="864"/>
                      </a:lnTo>
                      <a:lnTo>
                        <a:pt x="1005" y="849"/>
                      </a:lnTo>
                      <a:lnTo>
                        <a:pt x="994" y="839"/>
                      </a:lnTo>
                      <a:lnTo>
                        <a:pt x="975" y="829"/>
                      </a:lnTo>
                      <a:lnTo>
                        <a:pt x="950" y="829"/>
                      </a:lnTo>
                      <a:lnTo>
                        <a:pt x="925" y="831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269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14" name="Freeform 9"/>
                <p:cNvSpPr>
                  <a:spLocks noChangeAspect="1"/>
                </p:cNvSpPr>
                <p:nvPr/>
              </p:nvSpPr>
              <p:spPr bwMode="auto">
                <a:xfrm>
                  <a:off x="3692" y="1724"/>
                  <a:ext cx="1084" cy="803"/>
                </a:xfrm>
                <a:custGeom>
                  <a:avLst/>
                  <a:gdLst>
                    <a:gd name="T0" fmla="*/ 77 w 1112"/>
                    <a:gd name="T1" fmla="*/ 72 h 803"/>
                    <a:gd name="T2" fmla="*/ 10 w 1112"/>
                    <a:gd name="T3" fmla="*/ 98 h 803"/>
                    <a:gd name="T4" fmla="*/ 20 w 1112"/>
                    <a:gd name="T5" fmla="*/ 141 h 803"/>
                    <a:gd name="T6" fmla="*/ 0 w 1112"/>
                    <a:gd name="T7" fmla="*/ 170 h 803"/>
                    <a:gd name="T8" fmla="*/ 60 w 1112"/>
                    <a:gd name="T9" fmla="*/ 191 h 803"/>
                    <a:gd name="T10" fmla="*/ 109 w 1112"/>
                    <a:gd name="T11" fmla="*/ 224 h 803"/>
                    <a:gd name="T12" fmla="*/ 180 w 1112"/>
                    <a:gd name="T13" fmla="*/ 246 h 803"/>
                    <a:gd name="T14" fmla="*/ 182 w 1112"/>
                    <a:gd name="T15" fmla="*/ 301 h 803"/>
                    <a:gd name="T16" fmla="*/ 186 w 1112"/>
                    <a:gd name="T17" fmla="*/ 355 h 803"/>
                    <a:gd name="T18" fmla="*/ 243 w 1112"/>
                    <a:gd name="T19" fmla="*/ 362 h 803"/>
                    <a:gd name="T20" fmla="*/ 250 w 1112"/>
                    <a:gd name="T21" fmla="*/ 403 h 803"/>
                    <a:gd name="T22" fmla="*/ 284 w 1112"/>
                    <a:gd name="T23" fmla="*/ 442 h 803"/>
                    <a:gd name="T24" fmla="*/ 278 w 1112"/>
                    <a:gd name="T25" fmla="*/ 496 h 803"/>
                    <a:gd name="T26" fmla="*/ 334 w 1112"/>
                    <a:gd name="T27" fmla="*/ 534 h 803"/>
                    <a:gd name="T28" fmla="*/ 409 w 1112"/>
                    <a:gd name="T29" fmla="*/ 527 h 803"/>
                    <a:gd name="T30" fmla="*/ 466 w 1112"/>
                    <a:gd name="T31" fmla="*/ 554 h 803"/>
                    <a:gd name="T32" fmla="*/ 533 w 1112"/>
                    <a:gd name="T33" fmla="*/ 575 h 803"/>
                    <a:gd name="T34" fmla="*/ 577 w 1112"/>
                    <a:gd name="T35" fmla="*/ 617 h 803"/>
                    <a:gd name="T36" fmla="*/ 596 w 1112"/>
                    <a:gd name="T37" fmla="*/ 657 h 803"/>
                    <a:gd name="T38" fmla="*/ 565 w 1112"/>
                    <a:gd name="T39" fmla="*/ 700 h 803"/>
                    <a:gd name="T40" fmla="*/ 601 w 1112"/>
                    <a:gd name="T41" fmla="*/ 750 h 803"/>
                    <a:gd name="T42" fmla="*/ 590 w 1112"/>
                    <a:gd name="T43" fmla="*/ 798 h 803"/>
                    <a:gd name="T44" fmla="*/ 637 w 1112"/>
                    <a:gd name="T45" fmla="*/ 779 h 803"/>
                    <a:gd name="T46" fmla="*/ 712 w 1112"/>
                    <a:gd name="T47" fmla="*/ 787 h 803"/>
                    <a:gd name="T48" fmla="*/ 809 w 1112"/>
                    <a:gd name="T49" fmla="*/ 773 h 803"/>
                    <a:gd name="T50" fmla="*/ 849 w 1112"/>
                    <a:gd name="T51" fmla="*/ 722 h 803"/>
                    <a:gd name="T52" fmla="*/ 904 w 1112"/>
                    <a:gd name="T53" fmla="*/ 704 h 803"/>
                    <a:gd name="T54" fmla="*/ 950 w 1112"/>
                    <a:gd name="T55" fmla="*/ 682 h 803"/>
                    <a:gd name="T56" fmla="*/ 1011 w 1112"/>
                    <a:gd name="T57" fmla="*/ 683 h 803"/>
                    <a:gd name="T58" fmla="*/ 1078 w 1112"/>
                    <a:gd name="T59" fmla="*/ 667 h 803"/>
                    <a:gd name="T60" fmla="*/ 1052 w 1112"/>
                    <a:gd name="T61" fmla="*/ 625 h 803"/>
                    <a:gd name="T62" fmla="*/ 1029 w 1112"/>
                    <a:gd name="T63" fmla="*/ 575 h 803"/>
                    <a:gd name="T64" fmla="*/ 1065 w 1112"/>
                    <a:gd name="T65" fmla="*/ 527 h 803"/>
                    <a:gd name="T66" fmla="*/ 1040 w 1112"/>
                    <a:gd name="T67" fmla="*/ 475 h 803"/>
                    <a:gd name="T68" fmla="*/ 1027 w 1112"/>
                    <a:gd name="T69" fmla="*/ 430 h 803"/>
                    <a:gd name="T70" fmla="*/ 971 w 1112"/>
                    <a:gd name="T71" fmla="*/ 399 h 803"/>
                    <a:gd name="T72" fmla="*/ 999 w 1112"/>
                    <a:gd name="T73" fmla="*/ 342 h 803"/>
                    <a:gd name="T74" fmla="*/ 943 w 1112"/>
                    <a:gd name="T75" fmla="*/ 288 h 803"/>
                    <a:gd name="T76" fmla="*/ 873 w 1112"/>
                    <a:gd name="T77" fmla="*/ 228 h 803"/>
                    <a:gd name="T78" fmla="*/ 817 w 1112"/>
                    <a:gd name="T79" fmla="*/ 194 h 803"/>
                    <a:gd name="T80" fmla="*/ 853 w 1112"/>
                    <a:gd name="T81" fmla="*/ 137 h 803"/>
                    <a:gd name="T82" fmla="*/ 898 w 1112"/>
                    <a:gd name="T83" fmla="*/ 84 h 803"/>
                    <a:gd name="T84" fmla="*/ 883 w 1112"/>
                    <a:gd name="T85" fmla="*/ 37 h 803"/>
                    <a:gd name="T86" fmla="*/ 823 w 1112"/>
                    <a:gd name="T87" fmla="*/ 75 h 803"/>
                    <a:gd name="T88" fmla="*/ 772 w 1112"/>
                    <a:gd name="T89" fmla="*/ 54 h 803"/>
                    <a:gd name="T90" fmla="*/ 719 w 1112"/>
                    <a:gd name="T91" fmla="*/ 23 h 803"/>
                    <a:gd name="T92" fmla="*/ 648 w 1112"/>
                    <a:gd name="T93" fmla="*/ 8 h 803"/>
                    <a:gd name="T94" fmla="*/ 594 w 1112"/>
                    <a:gd name="T95" fmla="*/ 52 h 803"/>
                    <a:gd name="T96" fmla="*/ 541 w 1112"/>
                    <a:gd name="T97" fmla="*/ 69 h 803"/>
                    <a:gd name="T98" fmla="*/ 494 w 1112"/>
                    <a:gd name="T99" fmla="*/ 98 h 803"/>
                    <a:gd name="T100" fmla="*/ 419 w 1112"/>
                    <a:gd name="T101" fmla="*/ 112 h 803"/>
                    <a:gd name="T102" fmla="*/ 357 w 1112"/>
                    <a:gd name="T103" fmla="*/ 97 h 803"/>
                    <a:gd name="T104" fmla="*/ 312 w 1112"/>
                    <a:gd name="T105" fmla="*/ 90 h 803"/>
                    <a:gd name="T106" fmla="*/ 255 w 1112"/>
                    <a:gd name="T107" fmla="*/ 76 h 803"/>
                    <a:gd name="T108" fmla="*/ 186 w 1112"/>
                    <a:gd name="T109" fmla="*/ 61 h 803"/>
                    <a:gd name="T110" fmla="*/ 124 w 1112"/>
                    <a:gd name="T111" fmla="*/ 45 h 803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0" t="0" r="r" b="b"/>
                  <a:pathLst>
                    <a:path w="1112" h="803">
                      <a:moveTo>
                        <a:pt x="116" y="61"/>
                      </a:moveTo>
                      <a:lnTo>
                        <a:pt x="102" y="73"/>
                      </a:lnTo>
                      <a:lnTo>
                        <a:pt x="79" y="72"/>
                      </a:lnTo>
                      <a:lnTo>
                        <a:pt x="54" y="81"/>
                      </a:lnTo>
                      <a:lnTo>
                        <a:pt x="25" y="87"/>
                      </a:lnTo>
                      <a:lnTo>
                        <a:pt x="10" y="98"/>
                      </a:lnTo>
                      <a:lnTo>
                        <a:pt x="4" y="115"/>
                      </a:lnTo>
                      <a:lnTo>
                        <a:pt x="12" y="129"/>
                      </a:lnTo>
                      <a:lnTo>
                        <a:pt x="21" y="141"/>
                      </a:lnTo>
                      <a:lnTo>
                        <a:pt x="23" y="148"/>
                      </a:lnTo>
                      <a:lnTo>
                        <a:pt x="6" y="159"/>
                      </a:lnTo>
                      <a:lnTo>
                        <a:pt x="0" y="170"/>
                      </a:lnTo>
                      <a:lnTo>
                        <a:pt x="12" y="179"/>
                      </a:lnTo>
                      <a:lnTo>
                        <a:pt x="35" y="185"/>
                      </a:lnTo>
                      <a:lnTo>
                        <a:pt x="62" y="191"/>
                      </a:lnTo>
                      <a:lnTo>
                        <a:pt x="83" y="198"/>
                      </a:lnTo>
                      <a:lnTo>
                        <a:pt x="98" y="212"/>
                      </a:lnTo>
                      <a:lnTo>
                        <a:pt x="112" y="224"/>
                      </a:lnTo>
                      <a:lnTo>
                        <a:pt x="133" y="237"/>
                      </a:lnTo>
                      <a:lnTo>
                        <a:pt x="156" y="242"/>
                      </a:lnTo>
                      <a:lnTo>
                        <a:pt x="185" y="246"/>
                      </a:lnTo>
                      <a:lnTo>
                        <a:pt x="191" y="260"/>
                      </a:lnTo>
                      <a:lnTo>
                        <a:pt x="185" y="281"/>
                      </a:lnTo>
                      <a:lnTo>
                        <a:pt x="187" y="301"/>
                      </a:lnTo>
                      <a:lnTo>
                        <a:pt x="191" y="323"/>
                      </a:lnTo>
                      <a:lnTo>
                        <a:pt x="187" y="338"/>
                      </a:lnTo>
                      <a:lnTo>
                        <a:pt x="191" y="355"/>
                      </a:lnTo>
                      <a:lnTo>
                        <a:pt x="204" y="362"/>
                      </a:lnTo>
                      <a:lnTo>
                        <a:pt x="226" y="360"/>
                      </a:lnTo>
                      <a:lnTo>
                        <a:pt x="249" y="362"/>
                      </a:lnTo>
                      <a:lnTo>
                        <a:pt x="258" y="374"/>
                      </a:lnTo>
                      <a:lnTo>
                        <a:pt x="251" y="388"/>
                      </a:lnTo>
                      <a:lnTo>
                        <a:pt x="256" y="403"/>
                      </a:lnTo>
                      <a:lnTo>
                        <a:pt x="268" y="414"/>
                      </a:lnTo>
                      <a:lnTo>
                        <a:pt x="285" y="430"/>
                      </a:lnTo>
                      <a:lnTo>
                        <a:pt x="291" y="442"/>
                      </a:lnTo>
                      <a:lnTo>
                        <a:pt x="283" y="459"/>
                      </a:lnTo>
                      <a:lnTo>
                        <a:pt x="281" y="479"/>
                      </a:lnTo>
                      <a:lnTo>
                        <a:pt x="285" y="496"/>
                      </a:lnTo>
                      <a:lnTo>
                        <a:pt x="297" y="513"/>
                      </a:lnTo>
                      <a:lnTo>
                        <a:pt x="318" y="525"/>
                      </a:lnTo>
                      <a:lnTo>
                        <a:pt x="343" y="534"/>
                      </a:lnTo>
                      <a:lnTo>
                        <a:pt x="374" y="536"/>
                      </a:lnTo>
                      <a:lnTo>
                        <a:pt x="397" y="532"/>
                      </a:lnTo>
                      <a:lnTo>
                        <a:pt x="420" y="527"/>
                      </a:lnTo>
                      <a:lnTo>
                        <a:pt x="443" y="532"/>
                      </a:lnTo>
                      <a:lnTo>
                        <a:pt x="457" y="545"/>
                      </a:lnTo>
                      <a:lnTo>
                        <a:pt x="478" y="554"/>
                      </a:lnTo>
                      <a:lnTo>
                        <a:pt x="503" y="558"/>
                      </a:lnTo>
                      <a:lnTo>
                        <a:pt x="524" y="570"/>
                      </a:lnTo>
                      <a:lnTo>
                        <a:pt x="547" y="575"/>
                      </a:lnTo>
                      <a:lnTo>
                        <a:pt x="570" y="585"/>
                      </a:lnTo>
                      <a:lnTo>
                        <a:pt x="582" y="600"/>
                      </a:lnTo>
                      <a:lnTo>
                        <a:pt x="592" y="617"/>
                      </a:lnTo>
                      <a:lnTo>
                        <a:pt x="588" y="632"/>
                      </a:lnTo>
                      <a:lnTo>
                        <a:pt x="597" y="643"/>
                      </a:lnTo>
                      <a:lnTo>
                        <a:pt x="611" y="657"/>
                      </a:lnTo>
                      <a:lnTo>
                        <a:pt x="609" y="671"/>
                      </a:lnTo>
                      <a:lnTo>
                        <a:pt x="595" y="682"/>
                      </a:lnTo>
                      <a:lnTo>
                        <a:pt x="580" y="700"/>
                      </a:lnTo>
                      <a:lnTo>
                        <a:pt x="588" y="714"/>
                      </a:lnTo>
                      <a:lnTo>
                        <a:pt x="605" y="733"/>
                      </a:lnTo>
                      <a:lnTo>
                        <a:pt x="617" y="750"/>
                      </a:lnTo>
                      <a:lnTo>
                        <a:pt x="609" y="771"/>
                      </a:lnTo>
                      <a:lnTo>
                        <a:pt x="603" y="787"/>
                      </a:lnTo>
                      <a:lnTo>
                        <a:pt x="605" y="798"/>
                      </a:lnTo>
                      <a:lnTo>
                        <a:pt x="622" y="803"/>
                      </a:lnTo>
                      <a:lnTo>
                        <a:pt x="638" y="794"/>
                      </a:lnTo>
                      <a:lnTo>
                        <a:pt x="653" y="779"/>
                      </a:lnTo>
                      <a:lnTo>
                        <a:pt x="678" y="772"/>
                      </a:lnTo>
                      <a:lnTo>
                        <a:pt x="707" y="778"/>
                      </a:lnTo>
                      <a:lnTo>
                        <a:pt x="730" y="787"/>
                      </a:lnTo>
                      <a:lnTo>
                        <a:pt x="761" y="786"/>
                      </a:lnTo>
                      <a:lnTo>
                        <a:pt x="802" y="780"/>
                      </a:lnTo>
                      <a:lnTo>
                        <a:pt x="830" y="773"/>
                      </a:lnTo>
                      <a:lnTo>
                        <a:pt x="846" y="753"/>
                      </a:lnTo>
                      <a:lnTo>
                        <a:pt x="850" y="733"/>
                      </a:lnTo>
                      <a:lnTo>
                        <a:pt x="871" y="722"/>
                      </a:lnTo>
                      <a:lnTo>
                        <a:pt x="882" y="707"/>
                      </a:lnTo>
                      <a:lnTo>
                        <a:pt x="898" y="699"/>
                      </a:lnTo>
                      <a:lnTo>
                        <a:pt x="927" y="704"/>
                      </a:lnTo>
                      <a:lnTo>
                        <a:pt x="950" y="710"/>
                      </a:lnTo>
                      <a:lnTo>
                        <a:pt x="965" y="700"/>
                      </a:lnTo>
                      <a:lnTo>
                        <a:pt x="975" y="682"/>
                      </a:lnTo>
                      <a:lnTo>
                        <a:pt x="998" y="668"/>
                      </a:lnTo>
                      <a:lnTo>
                        <a:pt x="1019" y="675"/>
                      </a:lnTo>
                      <a:lnTo>
                        <a:pt x="1037" y="683"/>
                      </a:lnTo>
                      <a:lnTo>
                        <a:pt x="1060" y="676"/>
                      </a:lnTo>
                      <a:lnTo>
                        <a:pt x="1092" y="675"/>
                      </a:lnTo>
                      <a:lnTo>
                        <a:pt x="1106" y="667"/>
                      </a:lnTo>
                      <a:lnTo>
                        <a:pt x="1112" y="654"/>
                      </a:lnTo>
                      <a:lnTo>
                        <a:pt x="1089" y="640"/>
                      </a:lnTo>
                      <a:lnTo>
                        <a:pt x="1079" y="625"/>
                      </a:lnTo>
                      <a:lnTo>
                        <a:pt x="1065" y="611"/>
                      </a:lnTo>
                      <a:lnTo>
                        <a:pt x="1050" y="593"/>
                      </a:lnTo>
                      <a:lnTo>
                        <a:pt x="1056" y="575"/>
                      </a:lnTo>
                      <a:lnTo>
                        <a:pt x="1071" y="563"/>
                      </a:lnTo>
                      <a:lnTo>
                        <a:pt x="1087" y="549"/>
                      </a:lnTo>
                      <a:lnTo>
                        <a:pt x="1092" y="527"/>
                      </a:lnTo>
                      <a:lnTo>
                        <a:pt x="1083" y="503"/>
                      </a:lnTo>
                      <a:lnTo>
                        <a:pt x="1087" y="488"/>
                      </a:lnTo>
                      <a:lnTo>
                        <a:pt x="1067" y="475"/>
                      </a:lnTo>
                      <a:lnTo>
                        <a:pt x="1054" y="459"/>
                      </a:lnTo>
                      <a:lnTo>
                        <a:pt x="1060" y="443"/>
                      </a:lnTo>
                      <a:lnTo>
                        <a:pt x="1054" y="430"/>
                      </a:lnTo>
                      <a:lnTo>
                        <a:pt x="1042" y="423"/>
                      </a:lnTo>
                      <a:lnTo>
                        <a:pt x="1013" y="413"/>
                      </a:lnTo>
                      <a:lnTo>
                        <a:pt x="996" y="399"/>
                      </a:lnTo>
                      <a:lnTo>
                        <a:pt x="1002" y="380"/>
                      </a:lnTo>
                      <a:lnTo>
                        <a:pt x="1019" y="360"/>
                      </a:lnTo>
                      <a:lnTo>
                        <a:pt x="1025" y="342"/>
                      </a:lnTo>
                      <a:lnTo>
                        <a:pt x="1019" y="327"/>
                      </a:lnTo>
                      <a:lnTo>
                        <a:pt x="996" y="307"/>
                      </a:lnTo>
                      <a:lnTo>
                        <a:pt x="967" y="288"/>
                      </a:lnTo>
                      <a:lnTo>
                        <a:pt x="942" y="266"/>
                      </a:lnTo>
                      <a:lnTo>
                        <a:pt x="921" y="246"/>
                      </a:lnTo>
                      <a:lnTo>
                        <a:pt x="896" y="228"/>
                      </a:lnTo>
                      <a:lnTo>
                        <a:pt x="873" y="221"/>
                      </a:lnTo>
                      <a:lnTo>
                        <a:pt x="850" y="213"/>
                      </a:lnTo>
                      <a:lnTo>
                        <a:pt x="838" y="194"/>
                      </a:lnTo>
                      <a:lnTo>
                        <a:pt x="846" y="176"/>
                      </a:lnTo>
                      <a:lnTo>
                        <a:pt x="859" y="154"/>
                      </a:lnTo>
                      <a:lnTo>
                        <a:pt x="875" y="137"/>
                      </a:lnTo>
                      <a:lnTo>
                        <a:pt x="898" y="120"/>
                      </a:lnTo>
                      <a:lnTo>
                        <a:pt x="915" y="101"/>
                      </a:lnTo>
                      <a:lnTo>
                        <a:pt x="921" y="84"/>
                      </a:lnTo>
                      <a:lnTo>
                        <a:pt x="911" y="68"/>
                      </a:lnTo>
                      <a:lnTo>
                        <a:pt x="904" y="52"/>
                      </a:lnTo>
                      <a:lnTo>
                        <a:pt x="906" y="37"/>
                      </a:lnTo>
                      <a:lnTo>
                        <a:pt x="875" y="43"/>
                      </a:lnTo>
                      <a:lnTo>
                        <a:pt x="861" y="59"/>
                      </a:lnTo>
                      <a:lnTo>
                        <a:pt x="844" y="75"/>
                      </a:lnTo>
                      <a:lnTo>
                        <a:pt x="819" y="72"/>
                      </a:lnTo>
                      <a:lnTo>
                        <a:pt x="798" y="68"/>
                      </a:lnTo>
                      <a:lnTo>
                        <a:pt x="792" y="54"/>
                      </a:lnTo>
                      <a:lnTo>
                        <a:pt x="769" y="48"/>
                      </a:lnTo>
                      <a:lnTo>
                        <a:pt x="759" y="33"/>
                      </a:lnTo>
                      <a:lnTo>
                        <a:pt x="738" y="23"/>
                      </a:lnTo>
                      <a:lnTo>
                        <a:pt x="715" y="7"/>
                      </a:lnTo>
                      <a:lnTo>
                        <a:pt x="688" y="0"/>
                      </a:lnTo>
                      <a:lnTo>
                        <a:pt x="665" y="8"/>
                      </a:lnTo>
                      <a:lnTo>
                        <a:pt x="649" y="27"/>
                      </a:lnTo>
                      <a:lnTo>
                        <a:pt x="636" y="48"/>
                      </a:lnTo>
                      <a:lnTo>
                        <a:pt x="609" y="52"/>
                      </a:lnTo>
                      <a:lnTo>
                        <a:pt x="590" y="63"/>
                      </a:lnTo>
                      <a:lnTo>
                        <a:pt x="572" y="68"/>
                      </a:lnTo>
                      <a:lnTo>
                        <a:pt x="555" y="69"/>
                      </a:lnTo>
                      <a:lnTo>
                        <a:pt x="540" y="80"/>
                      </a:lnTo>
                      <a:lnTo>
                        <a:pt x="534" y="94"/>
                      </a:lnTo>
                      <a:lnTo>
                        <a:pt x="507" y="98"/>
                      </a:lnTo>
                      <a:lnTo>
                        <a:pt x="476" y="99"/>
                      </a:lnTo>
                      <a:lnTo>
                        <a:pt x="451" y="106"/>
                      </a:lnTo>
                      <a:lnTo>
                        <a:pt x="430" y="112"/>
                      </a:lnTo>
                      <a:lnTo>
                        <a:pt x="407" y="102"/>
                      </a:lnTo>
                      <a:lnTo>
                        <a:pt x="387" y="97"/>
                      </a:lnTo>
                      <a:lnTo>
                        <a:pt x="366" y="97"/>
                      </a:lnTo>
                      <a:lnTo>
                        <a:pt x="351" y="88"/>
                      </a:lnTo>
                      <a:lnTo>
                        <a:pt x="335" y="84"/>
                      </a:lnTo>
                      <a:lnTo>
                        <a:pt x="320" y="90"/>
                      </a:lnTo>
                      <a:lnTo>
                        <a:pt x="301" y="97"/>
                      </a:lnTo>
                      <a:lnTo>
                        <a:pt x="278" y="91"/>
                      </a:lnTo>
                      <a:lnTo>
                        <a:pt x="262" y="76"/>
                      </a:lnTo>
                      <a:lnTo>
                        <a:pt x="241" y="61"/>
                      </a:lnTo>
                      <a:lnTo>
                        <a:pt x="218" y="59"/>
                      </a:lnTo>
                      <a:lnTo>
                        <a:pt x="191" y="61"/>
                      </a:lnTo>
                      <a:lnTo>
                        <a:pt x="168" y="54"/>
                      </a:lnTo>
                      <a:lnTo>
                        <a:pt x="150" y="44"/>
                      </a:lnTo>
                      <a:lnTo>
                        <a:pt x="127" y="45"/>
                      </a:lnTo>
                      <a:lnTo>
                        <a:pt x="116" y="61"/>
                      </a:lnTo>
                      <a:close/>
                    </a:path>
                  </a:pathLst>
                </a:custGeom>
                <a:solidFill>
                  <a:srgbClr val="FF00FF"/>
                </a:solidFill>
                <a:ln w="269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15" name="Freeform 10"/>
                <p:cNvSpPr>
                  <a:spLocks noChangeAspect="1"/>
                </p:cNvSpPr>
                <p:nvPr/>
              </p:nvSpPr>
              <p:spPr bwMode="auto">
                <a:xfrm>
                  <a:off x="2733" y="1170"/>
                  <a:ext cx="797" cy="595"/>
                </a:xfrm>
                <a:custGeom>
                  <a:avLst/>
                  <a:gdLst>
                    <a:gd name="T0" fmla="*/ 0 w 817"/>
                    <a:gd name="T1" fmla="*/ 42 h 595"/>
                    <a:gd name="T2" fmla="*/ 30 w 817"/>
                    <a:gd name="T3" fmla="*/ 85 h 595"/>
                    <a:gd name="T4" fmla="*/ 77 w 817"/>
                    <a:gd name="T5" fmla="*/ 131 h 595"/>
                    <a:gd name="T6" fmla="*/ 109 w 817"/>
                    <a:gd name="T7" fmla="*/ 174 h 595"/>
                    <a:gd name="T8" fmla="*/ 26 w 817"/>
                    <a:gd name="T9" fmla="*/ 211 h 595"/>
                    <a:gd name="T10" fmla="*/ 32 w 817"/>
                    <a:gd name="T11" fmla="*/ 249 h 595"/>
                    <a:gd name="T12" fmla="*/ 79 w 817"/>
                    <a:gd name="T13" fmla="*/ 237 h 595"/>
                    <a:gd name="T14" fmla="*/ 55 w 817"/>
                    <a:gd name="T15" fmla="*/ 260 h 595"/>
                    <a:gd name="T16" fmla="*/ 47 w 817"/>
                    <a:gd name="T17" fmla="*/ 298 h 595"/>
                    <a:gd name="T18" fmla="*/ 100 w 817"/>
                    <a:gd name="T19" fmla="*/ 310 h 595"/>
                    <a:gd name="T20" fmla="*/ 109 w 817"/>
                    <a:gd name="T21" fmla="*/ 348 h 595"/>
                    <a:gd name="T22" fmla="*/ 75 w 817"/>
                    <a:gd name="T23" fmla="*/ 357 h 595"/>
                    <a:gd name="T24" fmla="*/ 101 w 817"/>
                    <a:gd name="T25" fmla="*/ 391 h 595"/>
                    <a:gd name="T26" fmla="*/ 201 w 817"/>
                    <a:gd name="T27" fmla="*/ 409 h 595"/>
                    <a:gd name="T28" fmla="*/ 280 w 817"/>
                    <a:gd name="T29" fmla="*/ 455 h 595"/>
                    <a:gd name="T30" fmla="*/ 323 w 817"/>
                    <a:gd name="T31" fmla="*/ 504 h 595"/>
                    <a:gd name="T32" fmla="*/ 368 w 817"/>
                    <a:gd name="T33" fmla="*/ 490 h 595"/>
                    <a:gd name="T34" fmla="*/ 426 w 817"/>
                    <a:gd name="T35" fmla="*/ 462 h 595"/>
                    <a:gd name="T36" fmla="*/ 491 w 817"/>
                    <a:gd name="T37" fmla="*/ 439 h 595"/>
                    <a:gd name="T38" fmla="*/ 515 w 817"/>
                    <a:gd name="T39" fmla="*/ 475 h 595"/>
                    <a:gd name="T40" fmla="*/ 528 w 817"/>
                    <a:gd name="T41" fmla="*/ 530 h 595"/>
                    <a:gd name="T42" fmla="*/ 558 w 817"/>
                    <a:gd name="T43" fmla="*/ 573 h 595"/>
                    <a:gd name="T44" fmla="*/ 592 w 817"/>
                    <a:gd name="T45" fmla="*/ 595 h 595"/>
                    <a:gd name="T46" fmla="*/ 663 w 817"/>
                    <a:gd name="T47" fmla="*/ 558 h 595"/>
                    <a:gd name="T48" fmla="*/ 712 w 817"/>
                    <a:gd name="T49" fmla="*/ 506 h 595"/>
                    <a:gd name="T50" fmla="*/ 708 w 817"/>
                    <a:gd name="T51" fmla="*/ 455 h 595"/>
                    <a:gd name="T52" fmla="*/ 700 w 817"/>
                    <a:gd name="T53" fmla="*/ 386 h 595"/>
                    <a:gd name="T54" fmla="*/ 667 w 817"/>
                    <a:gd name="T55" fmla="*/ 346 h 595"/>
                    <a:gd name="T56" fmla="*/ 710 w 817"/>
                    <a:gd name="T57" fmla="*/ 310 h 595"/>
                    <a:gd name="T58" fmla="*/ 767 w 817"/>
                    <a:gd name="T59" fmla="*/ 300 h 595"/>
                    <a:gd name="T60" fmla="*/ 769 w 817"/>
                    <a:gd name="T61" fmla="*/ 246 h 595"/>
                    <a:gd name="T62" fmla="*/ 785 w 817"/>
                    <a:gd name="T63" fmla="*/ 214 h 595"/>
                    <a:gd name="T64" fmla="*/ 731 w 817"/>
                    <a:gd name="T65" fmla="*/ 214 h 595"/>
                    <a:gd name="T66" fmla="*/ 676 w 817"/>
                    <a:gd name="T67" fmla="*/ 242 h 595"/>
                    <a:gd name="T68" fmla="*/ 615 w 817"/>
                    <a:gd name="T69" fmla="*/ 210 h 595"/>
                    <a:gd name="T70" fmla="*/ 539 w 817"/>
                    <a:gd name="T71" fmla="*/ 201 h 595"/>
                    <a:gd name="T72" fmla="*/ 475 w 817"/>
                    <a:gd name="T73" fmla="*/ 235 h 595"/>
                    <a:gd name="T74" fmla="*/ 485 w 817"/>
                    <a:gd name="T75" fmla="*/ 178 h 595"/>
                    <a:gd name="T76" fmla="*/ 434 w 817"/>
                    <a:gd name="T77" fmla="*/ 161 h 595"/>
                    <a:gd name="T78" fmla="*/ 451 w 817"/>
                    <a:gd name="T79" fmla="*/ 120 h 595"/>
                    <a:gd name="T80" fmla="*/ 379 w 817"/>
                    <a:gd name="T81" fmla="*/ 158 h 595"/>
                    <a:gd name="T82" fmla="*/ 351 w 817"/>
                    <a:gd name="T83" fmla="*/ 140 h 595"/>
                    <a:gd name="T84" fmla="*/ 428 w 817"/>
                    <a:gd name="T85" fmla="*/ 103 h 595"/>
                    <a:gd name="T86" fmla="*/ 428 w 817"/>
                    <a:gd name="T87" fmla="*/ 59 h 595"/>
                    <a:gd name="T88" fmla="*/ 353 w 817"/>
                    <a:gd name="T89" fmla="*/ 56 h 595"/>
                    <a:gd name="T90" fmla="*/ 256 w 817"/>
                    <a:gd name="T91" fmla="*/ 49 h 595"/>
                    <a:gd name="T92" fmla="*/ 177 w 817"/>
                    <a:gd name="T93" fmla="*/ 35 h 595"/>
                    <a:gd name="T94" fmla="*/ 88 w 817"/>
                    <a:gd name="T95" fmla="*/ 4 h 595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817" h="595">
                      <a:moveTo>
                        <a:pt x="23" y="6"/>
                      </a:moveTo>
                      <a:lnTo>
                        <a:pt x="8" y="25"/>
                      </a:lnTo>
                      <a:lnTo>
                        <a:pt x="0" y="42"/>
                      </a:lnTo>
                      <a:lnTo>
                        <a:pt x="11" y="59"/>
                      </a:lnTo>
                      <a:lnTo>
                        <a:pt x="27" y="67"/>
                      </a:lnTo>
                      <a:lnTo>
                        <a:pt x="31" y="85"/>
                      </a:lnTo>
                      <a:lnTo>
                        <a:pt x="56" y="93"/>
                      </a:lnTo>
                      <a:lnTo>
                        <a:pt x="67" y="111"/>
                      </a:lnTo>
                      <a:lnTo>
                        <a:pt x="79" y="131"/>
                      </a:lnTo>
                      <a:lnTo>
                        <a:pt x="102" y="135"/>
                      </a:lnTo>
                      <a:lnTo>
                        <a:pt x="119" y="157"/>
                      </a:lnTo>
                      <a:lnTo>
                        <a:pt x="112" y="174"/>
                      </a:lnTo>
                      <a:lnTo>
                        <a:pt x="87" y="188"/>
                      </a:lnTo>
                      <a:lnTo>
                        <a:pt x="56" y="194"/>
                      </a:lnTo>
                      <a:lnTo>
                        <a:pt x="27" y="211"/>
                      </a:lnTo>
                      <a:lnTo>
                        <a:pt x="15" y="226"/>
                      </a:lnTo>
                      <a:lnTo>
                        <a:pt x="19" y="244"/>
                      </a:lnTo>
                      <a:lnTo>
                        <a:pt x="33" y="249"/>
                      </a:lnTo>
                      <a:lnTo>
                        <a:pt x="44" y="239"/>
                      </a:lnTo>
                      <a:lnTo>
                        <a:pt x="65" y="233"/>
                      </a:lnTo>
                      <a:lnTo>
                        <a:pt x="81" y="237"/>
                      </a:lnTo>
                      <a:lnTo>
                        <a:pt x="79" y="246"/>
                      </a:lnTo>
                      <a:lnTo>
                        <a:pt x="67" y="253"/>
                      </a:lnTo>
                      <a:lnTo>
                        <a:pt x="56" y="260"/>
                      </a:lnTo>
                      <a:lnTo>
                        <a:pt x="56" y="275"/>
                      </a:lnTo>
                      <a:lnTo>
                        <a:pt x="46" y="286"/>
                      </a:lnTo>
                      <a:lnTo>
                        <a:pt x="48" y="298"/>
                      </a:lnTo>
                      <a:lnTo>
                        <a:pt x="65" y="305"/>
                      </a:lnTo>
                      <a:lnTo>
                        <a:pt x="87" y="303"/>
                      </a:lnTo>
                      <a:lnTo>
                        <a:pt x="102" y="310"/>
                      </a:lnTo>
                      <a:lnTo>
                        <a:pt x="119" y="330"/>
                      </a:lnTo>
                      <a:lnTo>
                        <a:pt x="125" y="344"/>
                      </a:lnTo>
                      <a:lnTo>
                        <a:pt x="112" y="348"/>
                      </a:lnTo>
                      <a:lnTo>
                        <a:pt x="94" y="341"/>
                      </a:lnTo>
                      <a:lnTo>
                        <a:pt x="77" y="346"/>
                      </a:lnTo>
                      <a:lnTo>
                        <a:pt x="77" y="357"/>
                      </a:lnTo>
                      <a:lnTo>
                        <a:pt x="87" y="366"/>
                      </a:lnTo>
                      <a:lnTo>
                        <a:pt x="90" y="379"/>
                      </a:lnTo>
                      <a:lnTo>
                        <a:pt x="104" y="391"/>
                      </a:lnTo>
                      <a:lnTo>
                        <a:pt x="139" y="390"/>
                      </a:lnTo>
                      <a:lnTo>
                        <a:pt x="177" y="398"/>
                      </a:lnTo>
                      <a:lnTo>
                        <a:pt x="206" y="409"/>
                      </a:lnTo>
                      <a:lnTo>
                        <a:pt x="241" y="429"/>
                      </a:lnTo>
                      <a:lnTo>
                        <a:pt x="262" y="444"/>
                      </a:lnTo>
                      <a:lnTo>
                        <a:pt x="287" y="455"/>
                      </a:lnTo>
                      <a:lnTo>
                        <a:pt x="308" y="470"/>
                      </a:lnTo>
                      <a:lnTo>
                        <a:pt x="318" y="486"/>
                      </a:lnTo>
                      <a:lnTo>
                        <a:pt x="331" y="504"/>
                      </a:lnTo>
                      <a:lnTo>
                        <a:pt x="350" y="513"/>
                      </a:lnTo>
                      <a:lnTo>
                        <a:pt x="368" y="504"/>
                      </a:lnTo>
                      <a:lnTo>
                        <a:pt x="377" y="490"/>
                      </a:lnTo>
                      <a:lnTo>
                        <a:pt x="401" y="486"/>
                      </a:lnTo>
                      <a:lnTo>
                        <a:pt x="416" y="476"/>
                      </a:lnTo>
                      <a:lnTo>
                        <a:pt x="437" y="462"/>
                      </a:lnTo>
                      <a:lnTo>
                        <a:pt x="470" y="458"/>
                      </a:lnTo>
                      <a:lnTo>
                        <a:pt x="483" y="445"/>
                      </a:lnTo>
                      <a:lnTo>
                        <a:pt x="503" y="439"/>
                      </a:lnTo>
                      <a:lnTo>
                        <a:pt x="512" y="447"/>
                      </a:lnTo>
                      <a:lnTo>
                        <a:pt x="516" y="465"/>
                      </a:lnTo>
                      <a:lnTo>
                        <a:pt x="528" y="475"/>
                      </a:lnTo>
                      <a:lnTo>
                        <a:pt x="545" y="486"/>
                      </a:lnTo>
                      <a:lnTo>
                        <a:pt x="539" y="505"/>
                      </a:lnTo>
                      <a:lnTo>
                        <a:pt x="541" y="530"/>
                      </a:lnTo>
                      <a:lnTo>
                        <a:pt x="545" y="545"/>
                      </a:lnTo>
                      <a:lnTo>
                        <a:pt x="566" y="556"/>
                      </a:lnTo>
                      <a:lnTo>
                        <a:pt x="572" y="573"/>
                      </a:lnTo>
                      <a:lnTo>
                        <a:pt x="578" y="580"/>
                      </a:lnTo>
                      <a:lnTo>
                        <a:pt x="591" y="590"/>
                      </a:lnTo>
                      <a:lnTo>
                        <a:pt x="607" y="595"/>
                      </a:lnTo>
                      <a:lnTo>
                        <a:pt x="639" y="595"/>
                      </a:lnTo>
                      <a:lnTo>
                        <a:pt x="661" y="574"/>
                      </a:lnTo>
                      <a:lnTo>
                        <a:pt x="680" y="558"/>
                      </a:lnTo>
                      <a:lnTo>
                        <a:pt x="709" y="549"/>
                      </a:lnTo>
                      <a:lnTo>
                        <a:pt x="728" y="531"/>
                      </a:lnTo>
                      <a:lnTo>
                        <a:pt x="730" y="506"/>
                      </a:lnTo>
                      <a:lnTo>
                        <a:pt x="740" y="483"/>
                      </a:lnTo>
                      <a:lnTo>
                        <a:pt x="743" y="466"/>
                      </a:lnTo>
                      <a:lnTo>
                        <a:pt x="726" y="455"/>
                      </a:lnTo>
                      <a:lnTo>
                        <a:pt x="713" y="439"/>
                      </a:lnTo>
                      <a:lnTo>
                        <a:pt x="716" y="412"/>
                      </a:lnTo>
                      <a:lnTo>
                        <a:pt x="718" y="386"/>
                      </a:lnTo>
                      <a:lnTo>
                        <a:pt x="713" y="382"/>
                      </a:lnTo>
                      <a:lnTo>
                        <a:pt x="697" y="364"/>
                      </a:lnTo>
                      <a:lnTo>
                        <a:pt x="684" y="346"/>
                      </a:lnTo>
                      <a:lnTo>
                        <a:pt x="688" y="332"/>
                      </a:lnTo>
                      <a:lnTo>
                        <a:pt x="703" y="316"/>
                      </a:lnTo>
                      <a:lnTo>
                        <a:pt x="728" y="310"/>
                      </a:lnTo>
                      <a:lnTo>
                        <a:pt x="751" y="316"/>
                      </a:lnTo>
                      <a:lnTo>
                        <a:pt x="763" y="305"/>
                      </a:lnTo>
                      <a:lnTo>
                        <a:pt x="786" y="300"/>
                      </a:lnTo>
                      <a:lnTo>
                        <a:pt x="797" y="283"/>
                      </a:lnTo>
                      <a:lnTo>
                        <a:pt x="784" y="261"/>
                      </a:lnTo>
                      <a:lnTo>
                        <a:pt x="788" y="246"/>
                      </a:lnTo>
                      <a:lnTo>
                        <a:pt x="805" y="233"/>
                      </a:lnTo>
                      <a:lnTo>
                        <a:pt x="817" y="222"/>
                      </a:lnTo>
                      <a:lnTo>
                        <a:pt x="805" y="214"/>
                      </a:lnTo>
                      <a:lnTo>
                        <a:pt x="780" y="219"/>
                      </a:lnTo>
                      <a:lnTo>
                        <a:pt x="761" y="225"/>
                      </a:lnTo>
                      <a:lnTo>
                        <a:pt x="749" y="214"/>
                      </a:lnTo>
                      <a:lnTo>
                        <a:pt x="728" y="215"/>
                      </a:lnTo>
                      <a:lnTo>
                        <a:pt x="713" y="229"/>
                      </a:lnTo>
                      <a:lnTo>
                        <a:pt x="693" y="242"/>
                      </a:lnTo>
                      <a:lnTo>
                        <a:pt x="668" y="243"/>
                      </a:lnTo>
                      <a:lnTo>
                        <a:pt x="657" y="218"/>
                      </a:lnTo>
                      <a:lnTo>
                        <a:pt x="630" y="210"/>
                      </a:lnTo>
                      <a:lnTo>
                        <a:pt x="599" y="211"/>
                      </a:lnTo>
                      <a:lnTo>
                        <a:pt x="576" y="200"/>
                      </a:lnTo>
                      <a:lnTo>
                        <a:pt x="553" y="201"/>
                      </a:lnTo>
                      <a:lnTo>
                        <a:pt x="535" y="211"/>
                      </a:lnTo>
                      <a:lnTo>
                        <a:pt x="516" y="225"/>
                      </a:lnTo>
                      <a:lnTo>
                        <a:pt x="487" y="235"/>
                      </a:lnTo>
                      <a:lnTo>
                        <a:pt x="489" y="214"/>
                      </a:lnTo>
                      <a:lnTo>
                        <a:pt x="505" y="196"/>
                      </a:lnTo>
                      <a:lnTo>
                        <a:pt x="497" y="178"/>
                      </a:lnTo>
                      <a:lnTo>
                        <a:pt x="470" y="172"/>
                      </a:lnTo>
                      <a:lnTo>
                        <a:pt x="431" y="178"/>
                      </a:lnTo>
                      <a:lnTo>
                        <a:pt x="445" y="161"/>
                      </a:lnTo>
                      <a:lnTo>
                        <a:pt x="460" y="150"/>
                      </a:lnTo>
                      <a:lnTo>
                        <a:pt x="470" y="132"/>
                      </a:lnTo>
                      <a:lnTo>
                        <a:pt x="462" y="120"/>
                      </a:lnTo>
                      <a:lnTo>
                        <a:pt x="439" y="120"/>
                      </a:lnTo>
                      <a:lnTo>
                        <a:pt x="412" y="139"/>
                      </a:lnTo>
                      <a:lnTo>
                        <a:pt x="389" y="158"/>
                      </a:lnTo>
                      <a:lnTo>
                        <a:pt x="360" y="165"/>
                      </a:lnTo>
                      <a:lnTo>
                        <a:pt x="345" y="161"/>
                      </a:lnTo>
                      <a:lnTo>
                        <a:pt x="360" y="140"/>
                      </a:lnTo>
                      <a:lnTo>
                        <a:pt x="381" y="125"/>
                      </a:lnTo>
                      <a:lnTo>
                        <a:pt x="404" y="111"/>
                      </a:lnTo>
                      <a:lnTo>
                        <a:pt x="439" y="103"/>
                      </a:lnTo>
                      <a:lnTo>
                        <a:pt x="453" y="88"/>
                      </a:lnTo>
                      <a:lnTo>
                        <a:pt x="458" y="71"/>
                      </a:lnTo>
                      <a:lnTo>
                        <a:pt x="439" y="59"/>
                      </a:lnTo>
                      <a:lnTo>
                        <a:pt x="416" y="61"/>
                      </a:lnTo>
                      <a:lnTo>
                        <a:pt x="389" y="71"/>
                      </a:lnTo>
                      <a:lnTo>
                        <a:pt x="362" y="56"/>
                      </a:lnTo>
                      <a:lnTo>
                        <a:pt x="325" y="43"/>
                      </a:lnTo>
                      <a:lnTo>
                        <a:pt x="287" y="42"/>
                      </a:lnTo>
                      <a:lnTo>
                        <a:pt x="262" y="49"/>
                      </a:lnTo>
                      <a:lnTo>
                        <a:pt x="227" y="50"/>
                      </a:lnTo>
                      <a:lnTo>
                        <a:pt x="194" y="41"/>
                      </a:lnTo>
                      <a:lnTo>
                        <a:pt x="181" y="35"/>
                      </a:lnTo>
                      <a:lnTo>
                        <a:pt x="160" y="27"/>
                      </a:lnTo>
                      <a:lnTo>
                        <a:pt x="125" y="16"/>
                      </a:lnTo>
                      <a:lnTo>
                        <a:pt x="90" y="4"/>
                      </a:lnTo>
                      <a:lnTo>
                        <a:pt x="54" y="0"/>
                      </a:lnTo>
                      <a:lnTo>
                        <a:pt x="23" y="6"/>
                      </a:lnTo>
                      <a:close/>
                    </a:path>
                  </a:pathLst>
                </a:custGeom>
                <a:solidFill>
                  <a:srgbClr val="B760F9"/>
                </a:solidFill>
                <a:ln w="269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4216" name="Group 11"/>
                <p:cNvGrpSpPr>
                  <a:grpSpLocks noChangeAspect="1"/>
                </p:cNvGrpSpPr>
                <p:nvPr/>
              </p:nvGrpSpPr>
              <p:grpSpPr bwMode="auto">
                <a:xfrm>
                  <a:off x="3356" y="1258"/>
                  <a:ext cx="1234" cy="638"/>
                  <a:chOff x="3317" y="1258"/>
                  <a:chExt cx="1266" cy="638"/>
                </a:xfrm>
              </p:grpSpPr>
              <p:sp>
                <p:nvSpPr>
                  <p:cNvPr id="4225" name="Freeform 12"/>
                  <p:cNvSpPr>
                    <a:spLocks noChangeAspect="1"/>
                  </p:cNvSpPr>
                  <p:nvPr/>
                </p:nvSpPr>
                <p:spPr bwMode="auto">
                  <a:xfrm>
                    <a:off x="3317" y="1333"/>
                    <a:ext cx="1266" cy="563"/>
                  </a:xfrm>
                  <a:custGeom>
                    <a:avLst/>
                    <a:gdLst>
                      <a:gd name="T0" fmla="*/ 424 w 1266"/>
                      <a:gd name="T1" fmla="*/ 463 h 563"/>
                      <a:gd name="T2" fmla="*/ 355 w 1266"/>
                      <a:gd name="T3" fmla="*/ 489 h 563"/>
                      <a:gd name="T4" fmla="*/ 368 w 1266"/>
                      <a:gd name="T5" fmla="*/ 539 h 563"/>
                      <a:gd name="T6" fmla="*/ 339 w 1266"/>
                      <a:gd name="T7" fmla="*/ 546 h 563"/>
                      <a:gd name="T8" fmla="*/ 289 w 1266"/>
                      <a:gd name="T9" fmla="*/ 527 h 563"/>
                      <a:gd name="T10" fmla="*/ 235 w 1266"/>
                      <a:gd name="T11" fmla="*/ 529 h 563"/>
                      <a:gd name="T12" fmla="*/ 172 w 1266"/>
                      <a:gd name="T13" fmla="*/ 506 h 563"/>
                      <a:gd name="T14" fmla="*/ 72 w 1266"/>
                      <a:gd name="T15" fmla="*/ 474 h 563"/>
                      <a:gd name="T16" fmla="*/ 33 w 1266"/>
                      <a:gd name="T17" fmla="*/ 436 h 563"/>
                      <a:gd name="T18" fmla="*/ 22 w 1266"/>
                      <a:gd name="T19" fmla="*/ 413 h 563"/>
                      <a:gd name="T20" fmla="*/ 89 w 1266"/>
                      <a:gd name="T21" fmla="*/ 368 h 563"/>
                      <a:gd name="T22" fmla="*/ 104 w 1266"/>
                      <a:gd name="T23" fmla="*/ 305 h 563"/>
                      <a:gd name="T24" fmla="*/ 77 w 1266"/>
                      <a:gd name="T25" fmla="*/ 251 h 563"/>
                      <a:gd name="T26" fmla="*/ 101 w 1266"/>
                      <a:gd name="T27" fmla="*/ 246 h 563"/>
                      <a:gd name="T28" fmla="*/ 114 w 1266"/>
                      <a:gd name="T29" fmla="*/ 203 h 563"/>
                      <a:gd name="T30" fmla="*/ 176 w 1266"/>
                      <a:gd name="T31" fmla="*/ 192 h 563"/>
                      <a:gd name="T32" fmla="*/ 243 w 1266"/>
                      <a:gd name="T33" fmla="*/ 216 h 563"/>
                      <a:gd name="T34" fmla="*/ 278 w 1266"/>
                      <a:gd name="T35" fmla="*/ 190 h 563"/>
                      <a:gd name="T36" fmla="*/ 287 w 1266"/>
                      <a:gd name="T37" fmla="*/ 159 h 563"/>
                      <a:gd name="T38" fmla="*/ 347 w 1266"/>
                      <a:gd name="T39" fmla="*/ 140 h 563"/>
                      <a:gd name="T40" fmla="*/ 426 w 1266"/>
                      <a:gd name="T41" fmla="*/ 130 h 563"/>
                      <a:gd name="T42" fmla="*/ 467 w 1266"/>
                      <a:gd name="T43" fmla="*/ 153 h 563"/>
                      <a:gd name="T44" fmla="*/ 482 w 1266"/>
                      <a:gd name="T45" fmla="*/ 124 h 563"/>
                      <a:gd name="T46" fmla="*/ 536 w 1266"/>
                      <a:gd name="T47" fmla="*/ 70 h 563"/>
                      <a:gd name="T48" fmla="*/ 582 w 1266"/>
                      <a:gd name="T49" fmla="*/ 13 h 563"/>
                      <a:gd name="T50" fmla="*/ 661 w 1266"/>
                      <a:gd name="T51" fmla="*/ 1 h 563"/>
                      <a:gd name="T52" fmla="*/ 723 w 1266"/>
                      <a:gd name="T53" fmla="*/ 11 h 563"/>
                      <a:gd name="T54" fmla="*/ 665 w 1266"/>
                      <a:gd name="T55" fmla="*/ 22 h 563"/>
                      <a:gd name="T56" fmla="*/ 609 w 1266"/>
                      <a:gd name="T57" fmla="*/ 36 h 563"/>
                      <a:gd name="T58" fmla="*/ 565 w 1266"/>
                      <a:gd name="T59" fmla="*/ 68 h 563"/>
                      <a:gd name="T60" fmla="*/ 580 w 1266"/>
                      <a:gd name="T61" fmla="*/ 87 h 563"/>
                      <a:gd name="T62" fmla="*/ 621 w 1266"/>
                      <a:gd name="T63" fmla="*/ 48 h 563"/>
                      <a:gd name="T64" fmla="*/ 673 w 1266"/>
                      <a:gd name="T65" fmla="*/ 36 h 563"/>
                      <a:gd name="T66" fmla="*/ 715 w 1266"/>
                      <a:gd name="T67" fmla="*/ 47 h 563"/>
                      <a:gd name="T68" fmla="*/ 761 w 1266"/>
                      <a:gd name="T69" fmla="*/ 47 h 563"/>
                      <a:gd name="T70" fmla="*/ 809 w 1266"/>
                      <a:gd name="T71" fmla="*/ 81 h 563"/>
                      <a:gd name="T72" fmla="*/ 879 w 1266"/>
                      <a:gd name="T73" fmla="*/ 117 h 563"/>
                      <a:gd name="T74" fmla="*/ 919 w 1266"/>
                      <a:gd name="T75" fmla="*/ 129 h 563"/>
                      <a:gd name="T76" fmla="*/ 948 w 1266"/>
                      <a:gd name="T77" fmla="*/ 116 h 563"/>
                      <a:gd name="T78" fmla="*/ 1004 w 1266"/>
                      <a:gd name="T79" fmla="*/ 124 h 563"/>
                      <a:gd name="T80" fmla="*/ 1006 w 1266"/>
                      <a:gd name="T81" fmla="*/ 176 h 563"/>
                      <a:gd name="T82" fmla="*/ 1037 w 1266"/>
                      <a:gd name="T83" fmla="*/ 219 h 563"/>
                      <a:gd name="T84" fmla="*/ 1081 w 1266"/>
                      <a:gd name="T85" fmla="*/ 252 h 563"/>
                      <a:gd name="T86" fmla="*/ 1147 w 1266"/>
                      <a:gd name="T87" fmla="*/ 257 h 563"/>
                      <a:gd name="T88" fmla="*/ 1191 w 1266"/>
                      <a:gd name="T89" fmla="*/ 273 h 563"/>
                      <a:gd name="T90" fmla="*/ 1208 w 1266"/>
                      <a:gd name="T91" fmla="*/ 342 h 563"/>
                      <a:gd name="T92" fmla="*/ 1258 w 1266"/>
                      <a:gd name="T93" fmla="*/ 402 h 563"/>
                      <a:gd name="T94" fmla="*/ 1220 w 1266"/>
                      <a:gd name="T95" fmla="*/ 434 h 563"/>
                      <a:gd name="T96" fmla="*/ 1164 w 1266"/>
                      <a:gd name="T97" fmla="*/ 463 h 563"/>
                      <a:gd name="T98" fmla="*/ 1114 w 1266"/>
                      <a:gd name="T99" fmla="*/ 439 h 563"/>
                      <a:gd name="T100" fmla="*/ 1060 w 1266"/>
                      <a:gd name="T101" fmla="*/ 398 h 563"/>
                      <a:gd name="T102" fmla="*/ 994 w 1266"/>
                      <a:gd name="T103" fmla="*/ 418 h 563"/>
                      <a:gd name="T104" fmla="*/ 935 w 1266"/>
                      <a:gd name="T105" fmla="*/ 454 h 563"/>
                      <a:gd name="T106" fmla="*/ 885 w 1266"/>
                      <a:gd name="T107" fmla="*/ 471 h 563"/>
                      <a:gd name="T108" fmla="*/ 821 w 1266"/>
                      <a:gd name="T109" fmla="*/ 490 h 563"/>
                      <a:gd name="T110" fmla="*/ 752 w 1266"/>
                      <a:gd name="T111" fmla="*/ 493 h 563"/>
                      <a:gd name="T112" fmla="*/ 696 w 1266"/>
                      <a:gd name="T113" fmla="*/ 479 h 563"/>
                      <a:gd name="T114" fmla="*/ 646 w 1266"/>
                      <a:gd name="T115" fmla="*/ 488 h 563"/>
                      <a:gd name="T116" fmla="*/ 586 w 1266"/>
                      <a:gd name="T117" fmla="*/ 452 h 563"/>
                      <a:gd name="T118" fmla="*/ 513 w 1266"/>
                      <a:gd name="T119" fmla="*/ 445 h 563"/>
                      <a:gd name="T120" fmla="*/ 461 w 1266"/>
                      <a:gd name="T121" fmla="*/ 452 h 563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1266" h="563">
                        <a:moveTo>
                          <a:pt x="461" y="452"/>
                        </a:moveTo>
                        <a:lnTo>
                          <a:pt x="447" y="464"/>
                        </a:lnTo>
                        <a:lnTo>
                          <a:pt x="424" y="463"/>
                        </a:lnTo>
                        <a:lnTo>
                          <a:pt x="399" y="472"/>
                        </a:lnTo>
                        <a:lnTo>
                          <a:pt x="370" y="478"/>
                        </a:lnTo>
                        <a:lnTo>
                          <a:pt x="355" y="489"/>
                        </a:lnTo>
                        <a:lnTo>
                          <a:pt x="349" y="506"/>
                        </a:lnTo>
                        <a:lnTo>
                          <a:pt x="357" y="520"/>
                        </a:lnTo>
                        <a:lnTo>
                          <a:pt x="368" y="539"/>
                        </a:lnTo>
                        <a:lnTo>
                          <a:pt x="351" y="550"/>
                        </a:lnTo>
                        <a:lnTo>
                          <a:pt x="347" y="563"/>
                        </a:lnTo>
                        <a:lnTo>
                          <a:pt x="339" y="546"/>
                        </a:lnTo>
                        <a:lnTo>
                          <a:pt x="316" y="535"/>
                        </a:lnTo>
                        <a:lnTo>
                          <a:pt x="299" y="531"/>
                        </a:lnTo>
                        <a:lnTo>
                          <a:pt x="289" y="527"/>
                        </a:lnTo>
                        <a:lnTo>
                          <a:pt x="264" y="533"/>
                        </a:lnTo>
                        <a:lnTo>
                          <a:pt x="245" y="531"/>
                        </a:lnTo>
                        <a:lnTo>
                          <a:pt x="235" y="529"/>
                        </a:lnTo>
                        <a:lnTo>
                          <a:pt x="218" y="517"/>
                        </a:lnTo>
                        <a:lnTo>
                          <a:pt x="197" y="508"/>
                        </a:lnTo>
                        <a:lnTo>
                          <a:pt x="172" y="506"/>
                        </a:lnTo>
                        <a:lnTo>
                          <a:pt x="139" y="496"/>
                        </a:lnTo>
                        <a:lnTo>
                          <a:pt x="97" y="478"/>
                        </a:lnTo>
                        <a:lnTo>
                          <a:pt x="72" y="474"/>
                        </a:lnTo>
                        <a:lnTo>
                          <a:pt x="66" y="466"/>
                        </a:lnTo>
                        <a:lnTo>
                          <a:pt x="52" y="452"/>
                        </a:lnTo>
                        <a:lnTo>
                          <a:pt x="33" y="436"/>
                        </a:lnTo>
                        <a:lnTo>
                          <a:pt x="14" y="432"/>
                        </a:lnTo>
                        <a:lnTo>
                          <a:pt x="0" y="432"/>
                        </a:lnTo>
                        <a:lnTo>
                          <a:pt x="22" y="413"/>
                        </a:lnTo>
                        <a:lnTo>
                          <a:pt x="41" y="396"/>
                        </a:lnTo>
                        <a:lnTo>
                          <a:pt x="70" y="386"/>
                        </a:lnTo>
                        <a:lnTo>
                          <a:pt x="89" y="368"/>
                        </a:lnTo>
                        <a:lnTo>
                          <a:pt x="91" y="345"/>
                        </a:lnTo>
                        <a:lnTo>
                          <a:pt x="101" y="321"/>
                        </a:lnTo>
                        <a:lnTo>
                          <a:pt x="104" y="305"/>
                        </a:lnTo>
                        <a:lnTo>
                          <a:pt x="87" y="295"/>
                        </a:lnTo>
                        <a:lnTo>
                          <a:pt x="74" y="277"/>
                        </a:lnTo>
                        <a:lnTo>
                          <a:pt x="77" y="251"/>
                        </a:lnTo>
                        <a:lnTo>
                          <a:pt x="79" y="224"/>
                        </a:lnTo>
                        <a:lnTo>
                          <a:pt x="87" y="242"/>
                        </a:lnTo>
                        <a:lnTo>
                          <a:pt x="101" y="246"/>
                        </a:lnTo>
                        <a:lnTo>
                          <a:pt x="118" y="238"/>
                        </a:lnTo>
                        <a:lnTo>
                          <a:pt x="112" y="219"/>
                        </a:lnTo>
                        <a:lnTo>
                          <a:pt x="114" y="203"/>
                        </a:lnTo>
                        <a:lnTo>
                          <a:pt x="126" y="192"/>
                        </a:lnTo>
                        <a:lnTo>
                          <a:pt x="153" y="188"/>
                        </a:lnTo>
                        <a:lnTo>
                          <a:pt x="176" y="192"/>
                        </a:lnTo>
                        <a:lnTo>
                          <a:pt x="203" y="212"/>
                        </a:lnTo>
                        <a:lnTo>
                          <a:pt x="222" y="208"/>
                        </a:lnTo>
                        <a:lnTo>
                          <a:pt x="243" y="216"/>
                        </a:lnTo>
                        <a:lnTo>
                          <a:pt x="266" y="220"/>
                        </a:lnTo>
                        <a:lnTo>
                          <a:pt x="280" y="208"/>
                        </a:lnTo>
                        <a:lnTo>
                          <a:pt x="278" y="190"/>
                        </a:lnTo>
                        <a:lnTo>
                          <a:pt x="299" y="183"/>
                        </a:lnTo>
                        <a:lnTo>
                          <a:pt x="289" y="174"/>
                        </a:lnTo>
                        <a:lnTo>
                          <a:pt x="287" y="159"/>
                        </a:lnTo>
                        <a:lnTo>
                          <a:pt x="303" y="147"/>
                        </a:lnTo>
                        <a:lnTo>
                          <a:pt x="330" y="152"/>
                        </a:lnTo>
                        <a:lnTo>
                          <a:pt x="347" y="140"/>
                        </a:lnTo>
                        <a:lnTo>
                          <a:pt x="376" y="135"/>
                        </a:lnTo>
                        <a:lnTo>
                          <a:pt x="403" y="138"/>
                        </a:lnTo>
                        <a:lnTo>
                          <a:pt x="426" y="130"/>
                        </a:lnTo>
                        <a:lnTo>
                          <a:pt x="451" y="129"/>
                        </a:lnTo>
                        <a:lnTo>
                          <a:pt x="459" y="144"/>
                        </a:lnTo>
                        <a:lnTo>
                          <a:pt x="467" y="153"/>
                        </a:lnTo>
                        <a:lnTo>
                          <a:pt x="488" y="155"/>
                        </a:lnTo>
                        <a:lnTo>
                          <a:pt x="501" y="145"/>
                        </a:lnTo>
                        <a:lnTo>
                          <a:pt x="482" y="124"/>
                        </a:lnTo>
                        <a:lnTo>
                          <a:pt x="492" y="109"/>
                        </a:lnTo>
                        <a:lnTo>
                          <a:pt x="517" y="94"/>
                        </a:lnTo>
                        <a:lnTo>
                          <a:pt x="536" y="70"/>
                        </a:lnTo>
                        <a:lnTo>
                          <a:pt x="549" y="51"/>
                        </a:lnTo>
                        <a:lnTo>
                          <a:pt x="565" y="31"/>
                        </a:lnTo>
                        <a:lnTo>
                          <a:pt x="582" y="13"/>
                        </a:lnTo>
                        <a:lnTo>
                          <a:pt x="605" y="2"/>
                        </a:lnTo>
                        <a:lnTo>
                          <a:pt x="630" y="5"/>
                        </a:lnTo>
                        <a:lnTo>
                          <a:pt x="661" y="1"/>
                        </a:lnTo>
                        <a:lnTo>
                          <a:pt x="688" y="0"/>
                        </a:lnTo>
                        <a:lnTo>
                          <a:pt x="711" y="1"/>
                        </a:lnTo>
                        <a:lnTo>
                          <a:pt x="723" y="11"/>
                        </a:lnTo>
                        <a:lnTo>
                          <a:pt x="715" y="22"/>
                        </a:lnTo>
                        <a:lnTo>
                          <a:pt x="696" y="26"/>
                        </a:lnTo>
                        <a:lnTo>
                          <a:pt x="665" y="22"/>
                        </a:lnTo>
                        <a:lnTo>
                          <a:pt x="642" y="26"/>
                        </a:lnTo>
                        <a:lnTo>
                          <a:pt x="634" y="33"/>
                        </a:lnTo>
                        <a:lnTo>
                          <a:pt x="609" y="36"/>
                        </a:lnTo>
                        <a:lnTo>
                          <a:pt x="592" y="40"/>
                        </a:lnTo>
                        <a:lnTo>
                          <a:pt x="580" y="52"/>
                        </a:lnTo>
                        <a:lnTo>
                          <a:pt x="565" y="68"/>
                        </a:lnTo>
                        <a:lnTo>
                          <a:pt x="559" y="81"/>
                        </a:lnTo>
                        <a:lnTo>
                          <a:pt x="563" y="90"/>
                        </a:lnTo>
                        <a:lnTo>
                          <a:pt x="580" y="87"/>
                        </a:lnTo>
                        <a:lnTo>
                          <a:pt x="588" y="72"/>
                        </a:lnTo>
                        <a:lnTo>
                          <a:pt x="605" y="55"/>
                        </a:lnTo>
                        <a:lnTo>
                          <a:pt x="621" y="48"/>
                        </a:lnTo>
                        <a:lnTo>
                          <a:pt x="640" y="52"/>
                        </a:lnTo>
                        <a:lnTo>
                          <a:pt x="655" y="41"/>
                        </a:lnTo>
                        <a:lnTo>
                          <a:pt x="673" y="36"/>
                        </a:lnTo>
                        <a:lnTo>
                          <a:pt x="688" y="40"/>
                        </a:lnTo>
                        <a:lnTo>
                          <a:pt x="698" y="51"/>
                        </a:lnTo>
                        <a:lnTo>
                          <a:pt x="715" y="47"/>
                        </a:lnTo>
                        <a:lnTo>
                          <a:pt x="734" y="36"/>
                        </a:lnTo>
                        <a:lnTo>
                          <a:pt x="757" y="37"/>
                        </a:lnTo>
                        <a:lnTo>
                          <a:pt x="761" y="47"/>
                        </a:lnTo>
                        <a:lnTo>
                          <a:pt x="767" y="62"/>
                        </a:lnTo>
                        <a:lnTo>
                          <a:pt x="779" y="76"/>
                        </a:lnTo>
                        <a:lnTo>
                          <a:pt x="809" y="81"/>
                        </a:lnTo>
                        <a:lnTo>
                          <a:pt x="840" y="91"/>
                        </a:lnTo>
                        <a:lnTo>
                          <a:pt x="863" y="102"/>
                        </a:lnTo>
                        <a:lnTo>
                          <a:pt x="879" y="117"/>
                        </a:lnTo>
                        <a:lnTo>
                          <a:pt x="888" y="135"/>
                        </a:lnTo>
                        <a:lnTo>
                          <a:pt x="906" y="138"/>
                        </a:lnTo>
                        <a:lnTo>
                          <a:pt x="919" y="129"/>
                        </a:lnTo>
                        <a:lnTo>
                          <a:pt x="923" y="115"/>
                        </a:lnTo>
                        <a:lnTo>
                          <a:pt x="935" y="108"/>
                        </a:lnTo>
                        <a:lnTo>
                          <a:pt x="948" y="116"/>
                        </a:lnTo>
                        <a:lnTo>
                          <a:pt x="969" y="108"/>
                        </a:lnTo>
                        <a:lnTo>
                          <a:pt x="992" y="112"/>
                        </a:lnTo>
                        <a:lnTo>
                          <a:pt x="1004" y="124"/>
                        </a:lnTo>
                        <a:lnTo>
                          <a:pt x="1004" y="142"/>
                        </a:lnTo>
                        <a:lnTo>
                          <a:pt x="1000" y="162"/>
                        </a:lnTo>
                        <a:lnTo>
                          <a:pt x="1006" y="176"/>
                        </a:lnTo>
                        <a:lnTo>
                          <a:pt x="1027" y="184"/>
                        </a:lnTo>
                        <a:lnTo>
                          <a:pt x="1046" y="201"/>
                        </a:lnTo>
                        <a:lnTo>
                          <a:pt x="1037" y="219"/>
                        </a:lnTo>
                        <a:lnTo>
                          <a:pt x="1044" y="234"/>
                        </a:lnTo>
                        <a:lnTo>
                          <a:pt x="1056" y="242"/>
                        </a:lnTo>
                        <a:lnTo>
                          <a:pt x="1081" y="252"/>
                        </a:lnTo>
                        <a:lnTo>
                          <a:pt x="1110" y="260"/>
                        </a:lnTo>
                        <a:lnTo>
                          <a:pt x="1131" y="266"/>
                        </a:lnTo>
                        <a:lnTo>
                          <a:pt x="1147" y="257"/>
                        </a:lnTo>
                        <a:lnTo>
                          <a:pt x="1166" y="256"/>
                        </a:lnTo>
                        <a:lnTo>
                          <a:pt x="1185" y="262"/>
                        </a:lnTo>
                        <a:lnTo>
                          <a:pt x="1191" y="273"/>
                        </a:lnTo>
                        <a:lnTo>
                          <a:pt x="1195" y="292"/>
                        </a:lnTo>
                        <a:lnTo>
                          <a:pt x="1197" y="320"/>
                        </a:lnTo>
                        <a:lnTo>
                          <a:pt x="1208" y="342"/>
                        </a:lnTo>
                        <a:lnTo>
                          <a:pt x="1218" y="364"/>
                        </a:lnTo>
                        <a:lnTo>
                          <a:pt x="1237" y="382"/>
                        </a:lnTo>
                        <a:lnTo>
                          <a:pt x="1258" y="402"/>
                        </a:lnTo>
                        <a:lnTo>
                          <a:pt x="1266" y="418"/>
                        </a:lnTo>
                        <a:lnTo>
                          <a:pt x="1251" y="428"/>
                        </a:lnTo>
                        <a:lnTo>
                          <a:pt x="1220" y="434"/>
                        </a:lnTo>
                        <a:lnTo>
                          <a:pt x="1206" y="450"/>
                        </a:lnTo>
                        <a:lnTo>
                          <a:pt x="1189" y="466"/>
                        </a:lnTo>
                        <a:lnTo>
                          <a:pt x="1164" y="463"/>
                        </a:lnTo>
                        <a:lnTo>
                          <a:pt x="1143" y="459"/>
                        </a:lnTo>
                        <a:lnTo>
                          <a:pt x="1137" y="445"/>
                        </a:lnTo>
                        <a:lnTo>
                          <a:pt x="1114" y="439"/>
                        </a:lnTo>
                        <a:lnTo>
                          <a:pt x="1104" y="424"/>
                        </a:lnTo>
                        <a:lnTo>
                          <a:pt x="1083" y="414"/>
                        </a:lnTo>
                        <a:lnTo>
                          <a:pt x="1060" y="398"/>
                        </a:lnTo>
                        <a:lnTo>
                          <a:pt x="1033" y="391"/>
                        </a:lnTo>
                        <a:lnTo>
                          <a:pt x="1010" y="399"/>
                        </a:lnTo>
                        <a:lnTo>
                          <a:pt x="994" y="418"/>
                        </a:lnTo>
                        <a:lnTo>
                          <a:pt x="981" y="439"/>
                        </a:lnTo>
                        <a:lnTo>
                          <a:pt x="954" y="443"/>
                        </a:lnTo>
                        <a:lnTo>
                          <a:pt x="935" y="454"/>
                        </a:lnTo>
                        <a:lnTo>
                          <a:pt x="917" y="459"/>
                        </a:lnTo>
                        <a:lnTo>
                          <a:pt x="900" y="460"/>
                        </a:lnTo>
                        <a:lnTo>
                          <a:pt x="885" y="471"/>
                        </a:lnTo>
                        <a:lnTo>
                          <a:pt x="879" y="485"/>
                        </a:lnTo>
                        <a:lnTo>
                          <a:pt x="852" y="489"/>
                        </a:lnTo>
                        <a:lnTo>
                          <a:pt x="821" y="490"/>
                        </a:lnTo>
                        <a:lnTo>
                          <a:pt x="796" y="497"/>
                        </a:lnTo>
                        <a:lnTo>
                          <a:pt x="775" y="503"/>
                        </a:lnTo>
                        <a:lnTo>
                          <a:pt x="752" y="493"/>
                        </a:lnTo>
                        <a:lnTo>
                          <a:pt x="732" y="488"/>
                        </a:lnTo>
                        <a:lnTo>
                          <a:pt x="711" y="488"/>
                        </a:lnTo>
                        <a:lnTo>
                          <a:pt x="696" y="479"/>
                        </a:lnTo>
                        <a:lnTo>
                          <a:pt x="680" y="475"/>
                        </a:lnTo>
                        <a:lnTo>
                          <a:pt x="665" y="481"/>
                        </a:lnTo>
                        <a:lnTo>
                          <a:pt x="646" y="488"/>
                        </a:lnTo>
                        <a:lnTo>
                          <a:pt x="623" y="482"/>
                        </a:lnTo>
                        <a:lnTo>
                          <a:pt x="607" y="467"/>
                        </a:lnTo>
                        <a:lnTo>
                          <a:pt x="586" y="452"/>
                        </a:lnTo>
                        <a:lnTo>
                          <a:pt x="563" y="450"/>
                        </a:lnTo>
                        <a:lnTo>
                          <a:pt x="536" y="452"/>
                        </a:lnTo>
                        <a:lnTo>
                          <a:pt x="513" y="445"/>
                        </a:lnTo>
                        <a:lnTo>
                          <a:pt x="495" y="435"/>
                        </a:lnTo>
                        <a:lnTo>
                          <a:pt x="472" y="436"/>
                        </a:lnTo>
                        <a:lnTo>
                          <a:pt x="461" y="452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 w="269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226" name="Freeform 13"/>
                  <p:cNvSpPr>
                    <a:spLocks noChangeAspect="1"/>
                  </p:cNvSpPr>
                  <p:nvPr/>
                </p:nvSpPr>
                <p:spPr bwMode="auto">
                  <a:xfrm>
                    <a:off x="4119" y="1258"/>
                    <a:ext cx="221" cy="158"/>
                  </a:xfrm>
                  <a:custGeom>
                    <a:avLst/>
                    <a:gdLst>
                      <a:gd name="T0" fmla="*/ 50 w 221"/>
                      <a:gd name="T1" fmla="*/ 0 h 158"/>
                      <a:gd name="T2" fmla="*/ 88 w 221"/>
                      <a:gd name="T3" fmla="*/ 0 h 158"/>
                      <a:gd name="T4" fmla="*/ 100 w 221"/>
                      <a:gd name="T5" fmla="*/ 15 h 158"/>
                      <a:gd name="T6" fmla="*/ 131 w 221"/>
                      <a:gd name="T7" fmla="*/ 25 h 158"/>
                      <a:gd name="T8" fmla="*/ 169 w 221"/>
                      <a:gd name="T9" fmla="*/ 34 h 158"/>
                      <a:gd name="T10" fmla="*/ 181 w 221"/>
                      <a:gd name="T11" fmla="*/ 50 h 158"/>
                      <a:gd name="T12" fmla="*/ 173 w 221"/>
                      <a:gd name="T13" fmla="*/ 62 h 158"/>
                      <a:gd name="T14" fmla="*/ 173 w 221"/>
                      <a:gd name="T15" fmla="*/ 83 h 158"/>
                      <a:gd name="T16" fmla="*/ 202 w 221"/>
                      <a:gd name="T17" fmla="*/ 95 h 158"/>
                      <a:gd name="T18" fmla="*/ 221 w 221"/>
                      <a:gd name="T19" fmla="*/ 111 h 158"/>
                      <a:gd name="T20" fmla="*/ 212 w 221"/>
                      <a:gd name="T21" fmla="*/ 134 h 158"/>
                      <a:gd name="T22" fmla="*/ 192 w 221"/>
                      <a:gd name="T23" fmla="*/ 144 h 158"/>
                      <a:gd name="T24" fmla="*/ 177 w 221"/>
                      <a:gd name="T25" fmla="*/ 131 h 158"/>
                      <a:gd name="T26" fmla="*/ 187 w 221"/>
                      <a:gd name="T27" fmla="*/ 116 h 158"/>
                      <a:gd name="T28" fmla="*/ 179 w 221"/>
                      <a:gd name="T29" fmla="*/ 104 h 158"/>
                      <a:gd name="T30" fmla="*/ 156 w 221"/>
                      <a:gd name="T31" fmla="*/ 111 h 158"/>
                      <a:gd name="T32" fmla="*/ 133 w 221"/>
                      <a:gd name="T33" fmla="*/ 112 h 158"/>
                      <a:gd name="T34" fmla="*/ 127 w 221"/>
                      <a:gd name="T35" fmla="*/ 126 h 158"/>
                      <a:gd name="T36" fmla="*/ 110 w 221"/>
                      <a:gd name="T37" fmla="*/ 129 h 158"/>
                      <a:gd name="T38" fmla="*/ 92 w 221"/>
                      <a:gd name="T39" fmla="*/ 131 h 158"/>
                      <a:gd name="T40" fmla="*/ 92 w 221"/>
                      <a:gd name="T41" fmla="*/ 144 h 158"/>
                      <a:gd name="T42" fmla="*/ 92 w 221"/>
                      <a:gd name="T43" fmla="*/ 156 h 158"/>
                      <a:gd name="T44" fmla="*/ 61 w 221"/>
                      <a:gd name="T45" fmla="*/ 158 h 158"/>
                      <a:gd name="T46" fmla="*/ 29 w 221"/>
                      <a:gd name="T47" fmla="*/ 151 h 158"/>
                      <a:gd name="T48" fmla="*/ 7 w 221"/>
                      <a:gd name="T49" fmla="*/ 137 h 158"/>
                      <a:gd name="T50" fmla="*/ 0 w 221"/>
                      <a:gd name="T51" fmla="*/ 123 h 158"/>
                      <a:gd name="T52" fmla="*/ 23 w 221"/>
                      <a:gd name="T53" fmla="*/ 115 h 158"/>
                      <a:gd name="T54" fmla="*/ 48 w 221"/>
                      <a:gd name="T55" fmla="*/ 113 h 158"/>
                      <a:gd name="T56" fmla="*/ 42 w 221"/>
                      <a:gd name="T57" fmla="*/ 104 h 158"/>
                      <a:gd name="T58" fmla="*/ 19 w 221"/>
                      <a:gd name="T59" fmla="*/ 100 h 158"/>
                      <a:gd name="T60" fmla="*/ 17 w 221"/>
                      <a:gd name="T61" fmla="*/ 88 h 158"/>
                      <a:gd name="T62" fmla="*/ 34 w 221"/>
                      <a:gd name="T63" fmla="*/ 77 h 158"/>
                      <a:gd name="T64" fmla="*/ 19 w 221"/>
                      <a:gd name="T65" fmla="*/ 62 h 158"/>
                      <a:gd name="T66" fmla="*/ 34 w 221"/>
                      <a:gd name="T67" fmla="*/ 51 h 158"/>
                      <a:gd name="T68" fmla="*/ 48 w 221"/>
                      <a:gd name="T69" fmla="*/ 61 h 158"/>
                      <a:gd name="T70" fmla="*/ 61 w 221"/>
                      <a:gd name="T71" fmla="*/ 59 h 158"/>
                      <a:gd name="T72" fmla="*/ 88 w 221"/>
                      <a:gd name="T73" fmla="*/ 61 h 158"/>
                      <a:gd name="T74" fmla="*/ 110 w 221"/>
                      <a:gd name="T75" fmla="*/ 82 h 158"/>
                      <a:gd name="T76" fmla="*/ 131 w 221"/>
                      <a:gd name="T77" fmla="*/ 84 h 158"/>
                      <a:gd name="T78" fmla="*/ 138 w 221"/>
                      <a:gd name="T79" fmla="*/ 62 h 158"/>
                      <a:gd name="T80" fmla="*/ 117 w 221"/>
                      <a:gd name="T81" fmla="*/ 45 h 158"/>
                      <a:gd name="T82" fmla="*/ 81 w 221"/>
                      <a:gd name="T83" fmla="*/ 34 h 158"/>
                      <a:gd name="T84" fmla="*/ 40 w 221"/>
                      <a:gd name="T85" fmla="*/ 23 h 158"/>
                      <a:gd name="T86" fmla="*/ 13 w 221"/>
                      <a:gd name="T87" fmla="*/ 36 h 158"/>
                      <a:gd name="T88" fmla="*/ 19 w 221"/>
                      <a:gd name="T89" fmla="*/ 15 h 158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0" t="0" r="r" b="b"/>
                    <a:pathLst>
                      <a:path w="221" h="158">
                        <a:moveTo>
                          <a:pt x="36" y="7"/>
                        </a:moveTo>
                        <a:lnTo>
                          <a:pt x="50" y="0"/>
                        </a:lnTo>
                        <a:lnTo>
                          <a:pt x="69" y="4"/>
                        </a:lnTo>
                        <a:lnTo>
                          <a:pt x="88" y="0"/>
                        </a:lnTo>
                        <a:lnTo>
                          <a:pt x="106" y="4"/>
                        </a:lnTo>
                        <a:lnTo>
                          <a:pt x="100" y="15"/>
                        </a:lnTo>
                        <a:lnTo>
                          <a:pt x="110" y="23"/>
                        </a:lnTo>
                        <a:lnTo>
                          <a:pt x="131" y="25"/>
                        </a:lnTo>
                        <a:lnTo>
                          <a:pt x="150" y="27"/>
                        </a:lnTo>
                        <a:lnTo>
                          <a:pt x="169" y="34"/>
                        </a:lnTo>
                        <a:lnTo>
                          <a:pt x="179" y="40"/>
                        </a:lnTo>
                        <a:lnTo>
                          <a:pt x="181" y="50"/>
                        </a:lnTo>
                        <a:lnTo>
                          <a:pt x="177" y="55"/>
                        </a:lnTo>
                        <a:lnTo>
                          <a:pt x="173" y="62"/>
                        </a:lnTo>
                        <a:lnTo>
                          <a:pt x="167" y="73"/>
                        </a:lnTo>
                        <a:lnTo>
                          <a:pt x="173" y="83"/>
                        </a:lnTo>
                        <a:lnTo>
                          <a:pt x="187" y="91"/>
                        </a:lnTo>
                        <a:lnTo>
                          <a:pt x="202" y="95"/>
                        </a:lnTo>
                        <a:lnTo>
                          <a:pt x="214" y="104"/>
                        </a:lnTo>
                        <a:lnTo>
                          <a:pt x="221" y="111"/>
                        </a:lnTo>
                        <a:lnTo>
                          <a:pt x="219" y="122"/>
                        </a:lnTo>
                        <a:lnTo>
                          <a:pt x="212" y="134"/>
                        </a:lnTo>
                        <a:lnTo>
                          <a:pt x="202" y="141"/>
                        </a:lnTo>
                        <a:lnTo>
                          <a:pt x="192" y="144"/>
                        </a:lnTo>
                        <a:lnTo>
                          <a:pt x="181" y="138"/>
                        </a:lnTo>
                        <a:lnTo>
                          <a:pt x="177" y="131"/>
                        </a:lnTo>
                        <a:lnTo>
                          <a:pt x="181" y="123"/>
                        </a:lnTo>
                        <a:lnTo>
                          <a:pt x="187" y="116"/>
                        </a:lnTo>
                        <a:lnTo>
                          <a:pt x="190" y="108"/>
                        </a:lnTo>
                        <a:lnTo>
                          <a:pt x="179" y="104"/>
                        </a:lnTo>
                        <a:lnTo>
                          <a:pt x="167" y="105"/>
                        </a:lnTo>
                        <a:lnTo>
                          <a:pt x="156" y="111"/>
                        </a:lnTo>
                        <a:lnTo>
                          <a:pt x="142" y="111"/>
                        </a:lnTo>
                        <a:lnTo>
                          <a:pt x="133" y="112"/>
                        </a:lnTo>
                        <a:lnTo>
                          <a:pt x="129" y="119"/>
                        </a:lnTo>
                        <a:lnTo>
                          <a:pt x="127" y="126"/>
                        </a:lnTo>
                        <a:lnTo>
                          <a:pt x="121" y="129"/>
                        </a:lnTo>
                        <a:lnTo>
                          <a:pt x="110" y="129"/>
                        </a:lnTo>
                        <a:lnTo>
                          <a:pt x="98" y="129"/>
                        </a:lnTo>
                        <a:lnTo>
                          <a:pt x="92" y="131"/>
                        </a:lnTo>
                        <a:lnTo>
                          <a:pt x="86" y="138"/>
                        </a:lnTo>
                        <a:lnTo>
                          <a:pt x="92" y="144"/>
                        </a:lnTo>
                        <a:lnTo>
                          <a:pt x="94" y="149"/>
                        </a:lnTo>
                        <a:lnTo>
                          <a:pt x="92" y="156"/>
                        </a:lnTo>
                        <a:lnTo>
                          <a:pt x="77" y="158"/>
                        </a:lnTo>
                        <a:lnTo>
                          <a:pt x="61" y="158"/>
                        </a:lnTo>
                        <a:lnTo>
                          <a:pt x="46" y="151"/>
                        </a:lnTo>
                        <a:lnTo>
                          <a:pt x="29" y="151"/>
                        </a:lnTo>
                        <a:lnTo>
                          <a:pt x="19" y="144"/>
                        </a:lnTo>
                        <a:lnTo>
                          <a:pt x="7" y="137"/>
                        </a:lnTo>
                        <a:lnTo>
                          <a:pt x="0" y="131"/>
                        </a:lnTo>
                        <a:lnTo>
                          <a:pt x="0" y="123"/>
                        </a:lnTo>
                        <a:lnTo>
                          <a:pt x="7" y="119"/>
                        </a:lnTo>
                        <a:lnTo>
                          <a:pt x="23" y="115"/>
                        </a:lnTo>
                        <a:lnTo>
                          <a:pt x="38" y="116"/>
                        </a:lnTo>
                        <a:lnTo>
                          <a:pt x="48" y="113"/>
                        </a:lnTo>
                        <a:lnTo>
                          <a:pt x="48" y="108"/>
                        </a:lnTo>
                        <a:lnTo>
                          <a:pt x="42" y="104"/>
                        </a:lnTo>
                        <a:lnTo>
                          <a:pt x="34" y="101"/>
                        </a:lnTo>
                        <a:lnTo>
                          <a:pt x="19" y="100"/>
                        </a:lnTo>
                        <a:lnTo>
                          <a:pt x="13" y="95"/>
                        </a:lnTo>
                        <a:lnTo>
                          <a:pt x="17" y="88"/>
                        </a:lnTo>
                        <a:lnTo>
                          <a:pt x="29" y="83"/>
                        </a:lnTo>
                        <a:lnTo>
                          <a:pt x="34" y="77"/>
                        </a:lnTo>
                        <a:lnTo>
                          <a:pt x="23" y="70"/>
                        </a:lnTo>
                        <a:lnTo>
                          <a:pt x="19" y="62"/>
                        </a:lnTo>
                        <a:lnTo>
                          <a:pt x="23" y="54"/>
                        </a:lnTo>
                        <a:lnTo>
                          <a:pt x="34" y="51"/>
                        </a:lnTo>
                        <a:lnTo>
                          <a:pt x="42" y="54"/>
                        </a:lnTo>
                        <a:lnTo>
                          <a:pt x="48" y="61"/>
                        </a:lnTo>
                        <a:lnTo>
                          <a:pt x="50" y="66"/>
                        </a:lnTo>
                        <a:lnTo>
                          <a:pt x="61" y="59"/>
                        </a:lnTo>
                        <a:lnTo>
                          <a:pt x="73" y="58"/>
                        </a:lnTo>
                        <a:lnTo>
                          <a:pt x="88" y="61"/>
                        </a:lnTo>
                        <a:lnTo>
                          <a:pt x="100" y="70"/>
                        </a:lnTo>
                        <a:lnTo>
                          <a:pt x="110" y="82"/>
                        </a:lnTo>
                        <a:lnTo>
                          <a:pt x="123" y="88"/>
                        </a:lnTo>
                        <a:lnTo>
                          <a:pt x="131" y="84"/>
                        </a:lnTo>
                        <a:lnTo>
                          <a:pt x="138" y="75"/>
                        </a:lnTo>
                        <a:lnTo>
                          <a:pt x="138" y="62"/>
                        </a:lnTo>
                        <a:lnTo>
                          <a:pt x="129" y="50"/>
                        </a:lnTo>
                        <a:lnTo>
                          <a:pt x="117" y="45"/>
                        </a:lnTo>
                        <a:lnTo>
                          <a:pt x="94" y="39"/>
                        </a:lnTo>
                        <a:lnTo>
                          <a:pt x="81" y="34"/>
                        </a:lnTo>
                        <a:lnTo>
                          <a:pt x="52" y="29"/>
                        </a:lnTo>
                        <a:lnTo>
                          <a:pt x="40" y="23"/>
                        </a:lnTo>
                        <a:lnTo>
                          <a:pt x="27" y="37"/>
                        </a:lnTo>
                        <a:lnTo>
                          <a:pt x="13" y="36"/>
                        </a:lnTo>
                        <a:lnTo>
                          <a:pt x="11" y="25"/>
                        </a:lnTo>
                        <a:lnTo>
                          <a:pt x="19" y="15"/>
                        </a:lnTo>
                        <a:lnTo>
                          <a:pt x="36" y="7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 w="269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227" name="Freeform 14"/>
                  <p:cNvSpPr>
                    <a:spLocks noChangeAspect="1"/>
                  </p:cNvSpPr>
                  <p:nvPr/>
                </p:nvSpPr>
                <p:spPr bwMode="auto">
                  <a:xfrm>
                    <a:off x="4333" y="1427"/>
                    <a:ext cx="217" cy="150"/>
                  </a:xfrm>
                  <a:custGeom>
                    <a:avLst/>
                    <a:gdLst>
                      <a:gd name="T0" fmla="*/ 148 w 217"/>
                      <a:gd name="T1" fmla="*/ 82 h 150"/>
                      <a:gd name="T2" fmla="*/ 167 w 217"/>
                      <a:gd name="T3" fmla="*/ 91 h 150"/>
                      <a:gd name="T4" fmla="*/ 175 w 217"/>
                      <a:gd name="T5" fmla="*/ 105 h 150"/>
                      <a:gd name="T6" fmla="*/ 179 w 217"/>
                      <a:gd name="T7" fmla="*/ 118 h 150"/>
                      <a:gd name="T8" fmla="*/ 186 w 217"/>
                      <a:gd name="T9" fmla="*/ 126 h 150"/>
                      <a:gd name="T10" fmla="*/ 198 w 217"/>
                      <a:gd name="T11" fmla="*/ 127 h 150"/>
                      <a:gd name="T12" fmla="*/ 215 w 217"/>
                      <a:gd name="T13" fmla="*/ 134 h 150"/>
                      <a:gd name="T14" fmla="*/ 217 w 217"/>
                      <a:gd name="T15" fmla="*/ 141 h 150"/>
                      <a:gd name="T16" fmla="*/ 208 w 217"/>
                      <a:gd name="T17" fmla="*/ 148 h 150"/>
                      <a:gd name="T18" fmla="*/ 190 w 217"/>
                      <a:gd name="T19" fmla="*/ 150 h 150"/>
                      <a:gd name="T20" fmla="*/ 169 w 217"/>
                      <a:gd name="T21" fmla="*/ 147 h 150"/>
                      <a:gd name="T22" fmla="*/ 156 w 217"/>
                      <a:gd name="T23" fmla="*/ 134 h 150"/>
                      <a:gd name="T24" fmla="*/ 148 w 217"/>
                      <a:gd name="T25" fmla="*/ 126 h 150"/>
                      <a:gd name="T26" fmla="*/ 134 w 217"/>
                      <a:gd name="T27" fmla="*/ 121 h 150"/>
                      <a:gd name="T28" fmla="*/ 113 w 217"/>
                      <a:gd name="T29" fmla="*/ 126 h 150"/>
                      <a:gd name="T30" fmla="*/ 92 w 217"/>
                      <a:gd name="T31" fmla="*/ 130 h 150"/>
                      <a:gd name="T32" fmla="*/ 79 w 217"/>
                      <a:gd name="T33" fmla="*/ 130 h 150"/>
                      <a:gd name="T34" fmla="*/ 65 w 217"/>
                      <a:gd name="T35" fmla="*/ 137 h 150"/>
                      <a:gd name="T36" fmla="*/ 52 w 217"/>
                      <a:gd name="T37" fmla="*/ 140 h 150"/>
                      <a:gd name="T38" fmla="*/ 44 w 217"/>
                      <a:gd name="T39" fmla="*/ 133 h 150"/>
                      <a:gd name="T40" fmla="*/ 50 w 217"/>
                      <a:gd name="T41" fmla="*/ 121 h 150"/>
                      <a:gd name="T42" fmla="*/ 59 w 217"/>
                      <a:gd name="T43" fmla="*/ 112 h 150"/>
                      <a:gd name="T44" fmla="*/ 57 w 217"/>
                      <a:gd name="T45" fmla="*/ 102 h 150"/>
                      <a:gd name="T46" fmla="*/ 50 w 217"/>
                      <a:gd name="T47" fmla="*/ 98 h 150"/>
                      <a:gd name="T48" fmla="*/ 52 w 217"/>
                      <a:gd name="T49" fmla="*/ 90 h 150"/>
                      <a:gd name="T50" fmla="*/ 65 w 217"/>
                      <a:gd name="T51" fmla="*/ 87 h 150"/>
                      <a:gd name="T52" fmla="*/ 77 w 217"/>
                      <a:gd name="T53" fmla="*/ 91 h 150"/>
                      <a:gd name="T54" fmla="*/ 88 w 217"/>
                      <a:gd name="T55" fmla="*/ 91 h 150"/>
                      <a:gd name="T56" fmla="*/ 92 w 217"/>
                      <a:gd name="T57" fmla="*/ 87 h 150"/>
                      <a:gd name="T58" fmla="*/ 88 w 217"/>
                      <a:gd name="T59" fmla="*/ 79 h 150"/>
                      <a:gd name="T60" fmla="*/ 79 w 217"/>
                      <a:gd name="T61" fmla="*/ 69 h 150"/>
                      <a:gd name="T62" fmla="*/ 71 w 217"/>
                      <a:gd name="T63" fmla="*/ 61 h 150"/>
                      <a:gd name="T64" fmla="*/ 57 w 217"/>
                      <a:gd name="T65" fmla="*/ 61 h 150"/>
                      <a:gd name="T66" fmla="*/ 50 w 217"/>
                      <a:gd name="T67" fmla="*/ 68 h 150"/>
                      <a:gd name="T68" fmla="*/ 42 w 217"/>
                      <a:gd name="T69" fmla="*/ 75 h 150"/>
                      <a:gd name="T70" fmla="*/ 28 w 217"/>
                      <a:gd name="T71" fmla="*/ 69 h 150"/>
                      <a:gd name="T72" fmla="*/ 11 w 217"/>
                      <a:gd name="T73" fmla="*/ 68 h 150"/>
                      <a:gd name="T74" fmla="*/ 5 w 217"/>
                      <a:gd name="T75" fmla="*/ 61 h 150"/>
                      <a:gd name="T76" fmla="*/ 9 w 217"/>
                      <a:gd name="T77" fmla="*/ 51 h 150"/>
                      <a:gd name="T78" fmla="*/ 11 w 217"/>
                      <a:gd name="T79" fmla="*/ 41 h 150"/>
                      <a:gd name="T80" fmla="*/ 9 w 217"/>
                      <a:gd name="T81" fmla="*/ 29 h 150"/>
                      <a:gd name="T82" fmla="*/ 0 w 217"/>
                      <a:gd name="T83" fmla="*/ 22 h 150"/>
                      <a:gd name="T84" fmla="*/ 5 w 217"/>
                      <a:gd name="T85" fmla="*/ 12 h 150"/>
                      <a:gd name="T86" fmla="*/ 11 w 217"/>
                      <a:gd name="T87" fmla="*/ 5 h 150"/>
                      <a:gd name="T88" fmla="*/ 21 w 217"/>
                      <a:gd name="T89" fmla="*/ 0 h 150"/>
                      <a:gd name="T90" fmla="*/ 40 w 217"/>
                      <a:gd name="T91" fmla="*/ 3 h 150"/>
                      <a:gd name="T92" fmla="*/ 46 w 217"/>
                      <a:gd name="T93" fmla="*/ 11 h 150"/>
                      <a:gd name="T94" fmla="*/ 44 w 217"/>
                      <a:gd name="T95" fmla="*/ 23 h 150"/>
                      <a:gd name="T96" fmla="*/ 52 w 217"/>
                      <a:gd name="T97" fmla="*/ 30 h 150"/>
                      <a:gd name="T98" fmla="*/ 63 w 217"/>
                      <a:gd name="T99" fmla="*/ 36 h 150"/>
                      <a:gd name="T100" fmla="*/ 82 w 217"/>
                      <a:gd name="T101" fmla="*/ 39 h 150"/>
                      <a:gd name="T102" fmla="*/ 100 w 217"/>
                      <a:gd name="T103" fmla="*/ 46 h 150"/>
                      <a:gd name="T104" fmla="*/ 117 w 217"/>
                      <a:gd name="T105" fmla="*/ 54 h 150"/>
                      <a:gd name="T106" fmla="*/ 148 w 217"/>
                      <a:gd name="T107" fmla="*/ 82 h 150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217" h="150">
                        <a:moveTo>
                          <a:pt x="148" y="82"/>
                        </a:moveTo>
                        <a:lnTo>
                          <a:pt x="167" y="91"/>
                        </a:lnTo>
                        <a:lnTo>
                          <a:pt x="175" y="105"/>
                        </a:lnTo>
                        <a:lnTo>
                          <a:pt x="179" y="118"/>
                        </a:lnTo>
                        <a:lnTo>
                          <a:pt x="186" y="126"/>
                        </a:lnTo>
                        <a:lnTo>
                          <a:pt x="198" y="127"/>
                        </a:lnTo>
                        <a:lnTo>
                          <a:pt x="215" y="134"/>
                        </a:lnTo>
                        <a:lnTo>
                          <a:pt x="217" y="141"/>
                        </a:lnTo>
                        <a:lnTo>
                          <a:pt x="208" y="148"/>
                        </a:lnTo>
                        <a:lnTo>
                          <a:pt x="190" y="150"/>
                        </a:lnTo>
                        <a:lnTo>
                          <a:pt x="169" y="147"/>
                        </a:lnTo>
                        <a:lnTo>
                          <a:pt x="156" y="134"/>
                        </a:lnTo>
                        <a:lnTo>
                          <a:pt x="148" y="126"/>
                        </a:lnTo>
                        <a:lnTo>
                          <a:pt x="134" y="121"/>
                        </a:lnTo>
                        <a:lnTo>
                          <a:pt x="113" y="126"/>
                        </a:lnTo>
                        <a:lnTo>
                          <a:pt x="92" y="130"/>
                        </a:lnTo>
                        <a:lnTo>
                          <a:pt x="79" y="130"/>
                        </a:lnTo>
                        <a:lnTo>
                          <a:pt x="65" y="137"/>
                        </a:lnTo>
                        <a:lnTo>
                          <a:pt x="52" y="140"/>
                        </a:lnTo>
                        <a:lnTo>
                          <a:pt x="44" y="133"/>
                        </a:lnTo>
                        <a:lnTo>
                          <a:pt x="50" y="121"/>
                        </a:lnTo>
                        <a:lnTo>
                          <a:pt x="59" y="112"/>
                        </a:lnTo>
                        <a:lnTo>
                          <a:pt x="57" y="102"/>
                        </a:lnTo>
                        <a:lnTo>
                          <a:pt x="50" y="98"/>
                        </a:lnTo>
                        <a:lnTo>
                          <a:pt x="52" y="90"/>
                        </a:lnTo>
                        <a:lnTo>
                          <a:pt x="65" y="87"/>
                        </a:lnTo>
                        <a:lnTo>
                          <a:pt x="77" y="91"/>
                        </a:lnTo>
                        <a:lnTo>
                          <a:pt x="88" y="91"/>
                        </a:lnTo>
                        <a:lnTo>
                          <a:pt x="92" y="87"/>
                        </a:lnTo>
                        <a:lnTo>
                          <a:pt x="88" y="79"/>
                        </a:lnTo>
                        <a:lnTo>
                          <a:pt x="79" y="69"/>
                        </a:lnTo>
                        <a:lnTo>
                          <a:pt x="71" y="61"/>
                        </a:lnTo>
                        <a:lnTo>
                          <a:pt x="57" y="61"/>
                        </a:lnTo>
                        <a:lnTo>
                          <a:pt x="50" y="68"/>
                        </a:lnTo>
                        <a:lnTo>
                          <a:pt x="42" y="75"/>
                        </a:lnTo>
                        <a:lnTo>
                          <a:pt x="28" y="69"/>
                        </a:lnTo>
                        <a:lnTo>
                          <a:pt x="11" y="68"/>
                        </a:lnTo>
                        <a:lnTo>
                          <a:pt x="5" y="61"/>
                        </a:lnTo>
                        <a:lnTo>
                          <a:pt x="9" y="51"/>
                        </a:lnTo>
                        <a:lnTo>
                          <a:pt x="11" y="41"/>
                        </a:lnTo>
                        <a:lnTo>
                          <a:pt x="9" y="29"/>
                        </a:lnTo>
                        <a:lnTo>
                          <a:pt x="0" y="22"/>
                        </a:lnTo>
                        <a:lnTo>
                          <a:pt x="5" y="12"/>
                        </a:lnTo>
                        <a:lnTo>
                          <a:pt x="11" y="5"/>
                        </a:lnTo>
                        <a:lnTo>
                          <a:pt x="21" y="0"/>
                        </a:lnTo>
                        <a:lnTo>
                          <a:pt x="40" y="3"/>
                        </a:lnTo>
                        <a:lnTo>
                          <a:pt x="46" y="11"/>
                        </a:lnTo>
                        <a:lnTo>
                          <a:pt x="44" y="23"/>
                        </a:lnTo>
                        <a:lnTo>
                          <a:pt x="52" y="30"/>
                        </a:lnTo>
                        <a:lnTo>
                          <a:pt x="63" y="36"/>
                        </a:lnTo>
                        <a:lnTo>
                          <a:pt x="82" y="39"/>
                        </a:lnTo>
                        <a:lnTo>
                          <a:pt x="100" y="46"/>
                        </a:lnTo>
                        <a:lnTo>
                          <a:pt x="117" y="54"/>
                        </a:lnTo>
                        <a:lnTo>
                          <a:pt x="148" y="82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 w="269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sp>
              <p:nvSpPr>
                <p:cNvPr id="4217" name="Freeform 15"/>
                <p:cNvSpPr>
                  <a:spLocks noChangeAspect="1"/>
                </p:cNvSpPr>
                <p:nvPr/>
              </p:nvSpPr>
              <p:spPr bwMode="auto">
                <a:xfrm>
                  <a:off x="3342" y="1865"/>
                  <a:ext cx="946" cy="792"/>
                </a:xfrm>
                <a:custGeom>
                  <a:avLst/>
                  <a:gdLst>
                    <a:gd name="T0" fmla="*/ 385 w 971"/>
                    <a:gd name="T1" fmla="*/ 44 h 792"/>
                    <a:gd name="T2" fmla="*/ 446 w 971"/>
                    <a:gd name="T3" fmla="*/ 71 h 792"/>
                    <a:gd name="T4" fmla="*/ 503 w 971"/>
                    <a:gd name="T5" fmla="*/ 101 h 792"/>
                    <a:gd name="T6" fmla="*/ 531 w 971"/>
                    <a:gd name="T7" fmla="*/ 140 h 792"/>
                    <a:gd name="T8" fmla="*/ 533 w 971"/>
                    <a:gd name="T9" fmla="*/ 197 h 792"/>
                    <a:gd name="T10" fmla="*/ 571 w 971"/>
                    <a:gd name="T11" fmla="*/ 219 h 792"/>
                    <a:gd name="T12" fmla="*/ 595 w 971"/>
                    <a:gd name="T13" fmla="*/ 247 h 792"/>
                    <a:gd name="T14" fmla="*/ 628 w 971"/>
                    <a:gd name="T15" fmla="*/ 289 h 792"/>
                    <a:gd name="T16" fmla="*/ 624 w 971"/>
                    <a:gd name="T17" fmla="*/ 338 h 792"/>
                    <a:gd name="T18" fmla="*/ 661 w 971"/>
                    <a:gd name="T19" fmla="*/ 384 h 792"/>
                    <a:gd name="T20" fmla="*/ 738 w 971"/>
                    <a:gd name="T21" fmla="*/ 391 h 792"/>
                    <a:gd name="T22" fmla="*/ 796 w 971"/>
                    <a:gd name="T23" fmla="*/ 404 h 792"/>
                    <a:gd name="T24" fmla="*/ 861 w 971"/>
                    <a:gd name="T25" fmla="*/ 429 h 792"/>
                    <a:gd name="T26" fmla="*/ 918 w 971"/>
                    <a:gd name="T27" fmla="*/ 459 h 792"/>
                    <a:gd name="T28" fmla="*/ 932 w 971"/>
                    <a:gd name="T29" fmla="*/ 502 h 792"/>
                    <a:gd name="T30" fmla="*/ 930 w 971"/>
                    <a:gd name="T31" fmla="*/ 541 h 792"/>
                    <a:gd name="T32" fmla="*/ 884 w 971"/>
                    <a:gd name="T33" fmla="*/ 580 h 792"/>
                    <a:gd name="T34" fmla="*/ 814 w 971"/>
                    <a:gd name="T35" fmla="*/ 564 h 792"/>
                    <a:gd name="T36" fmla="*/ 747 w 971"/>
                    <a:gd name="T37" fmla="*/ 563 h 792"/>
                    <a:gd name="T38" fmla="*/ 679 w 971"/>
                    <a:gd name="T39" fmla="*/ 585 h 792"/>
                    <a:gd name="T40" fmla="*/ 597 w 971"/>
                    <a:gd name="T41" fmla="*/ 598 h 792"/>
                    <a:gd name="T42" fmla="*/ 543 w 971"/>
                    <a:gd name="T43" fmla="*/ 641 h 792"/>
                    <a:gd name="T44" fmla="*/ 543 w 971"/>
                    <a:gd name="T45" fmla="*/ 678 h 792"/>
                    <a:gd name="T46" fmla="*/ 582 w 971"/>
                    <a:gd name="T47" fmla="*/ 725 h 792"/>
                    <a:gd name="T48" fmla="*/ 587 w 971"/>
                    <a:gd name="T49" fmla="*/ 775 h 792"/>
                    <a:gd name="T50" fmla="*/ 527 w 971"/>
                    <a:gd name="T51" fmla="*/ 784 h 792"/>
                    <a:gd name="T52" fmla="*/ 490 w 971"/>
                    <a:gd name="T53" fmla="*/ 759 h 792"/>
                    <a:gd name="T54" fmla="*/ 411 w 971"/>
                    <a:gd name="T55" fmla="*/ 746 h 792"/>
                    <a:gd name="T56" fmla="*/ 332 w 971"/>
                    <a:gd name="T57" fmla="*/ 732 h 792"/>
                    <a:gd name="T58" fmla="*/ 251 w 971"/>
                    <a:gd name="T59" fmla="*/ 731 h 792"/>
                    <a:gd name="T60" fmla="*/ 217 w 971"/>
                    <a:gd name="T61" fmla="*/ 688 h 792"/>
                    <a:gd name="T62" fmla="*/ 214 w 971"/>
                    <a:gd name="T63" fmla="*/ 634 h 792"/>
                    <a:gd name="T64" fmla="*/ 148 w 971"/>
                    <a:gd name="T65" fmla="*/ 628 h 792"/>
                    <a:gd name="T66" fmla="*/ 130 w 971"/>
                    <a:gd name="T67" fmla="*/ 578 h 792"/>
                    <a:gd name="T68" fmla="*/ 60 w 971"/>
                    <a:gd name="T69" fmla="*/ 534 h 792"/>
                    <a:gd name="T70" fmla="*/ 8 w 971"/>
                    <a:gd name="T71" fmla="*/ 491 h 792"/>
                    <a:gd name="T72" fmla="*/ 12 w 971"/>
                    <a:gd name="T73" fmla="*/ 447 h 792"/>
                    <a:gd name="T74" fmla="*/ 17 w 971"/>
                    <a:gd name="T75" fmla="*/ 401 h 792"/>
                    <a:gd name="T76" fmla="*/ 77 w 971"/>
                    <a:gd name="T77" fmla="*/ 397 h 792"/>
                    <a:gd name="T78" fmla="*/ 105 w 971"/>
                    <a:gd name="T79" fmla="*/ 359 h 792"/>
                    <a:gd name="T80" fmla="*/ 128 w 971"/>
                    <a:gd name="T81" fmla="*/ 307 h 792"/>
                    <a:gd name="T82" fmla="*/ 133 w 971"/>
                    <a:gd name="T83" fmla="*/ 237 h 792"/>
                    <a:gd name="T84" fmla="*/ 146 w 971"/>
                    <a:gd name="T85" fmla="*/ 189 h 792"/>
                    <a:gd name="T86" fmla="*/ 116 w 971"/>
                    <a:gd name="T87" fmla="*/ 129 h 792"/>
                    <a:gd name="T88" fmla="*/ 109 w 971"/>
                    <a:gd name="T89" fmla="*/ 85 h 792"/>
                    <a:gd name="T90" fmla="*/ 174 w 971"/>
                    <a:gd name="T91" fmla="*/ 72 h 792"/>
                    <a:gd name="T92" fmla="*/ 231 w 971"/>
                    <a:gd name="T93" fmla="*/ 57 h 792"/>
                    <a:gd name="T94" fmla="*/ 284 w 971"/>
                    <a:gd name="T95" fmla="*/ 61 h 792"/>
                    <a:gd name="T96" fmla="*/ 308 w 971"/>
                    <a:gd name="T97" fmla="*/ 25 h 792"/>
                    <a:gd name="T98" fmla="*/ 322 w 971"/>
                    <a:gd name="T99" fmla="*/ 3 h 792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971" h="792">
                      <a:moveTo>
                        <a:pt x="362" y="29"/>
                      </a:moveTo>
                      <a:lnTo>
                        <a:pt x="372" y="38"/>
                      </a:lnTo>
                      <a:lnTo>
                        <a:pt x="395" y="44"/>
                      </a:lnTo>
                      <a:lnTo>
                        <a:pt x="422" y="50"/>
                      </a:lnTo>
                      <a:lnTo>
                        <a:pt x="443" y="57"/>
                      </a:lnTo>
                      <a:lnTo>
                        <a:pt x="458" y="71"/>
                      </a:lnTo>
                      <a:lnTo>
                        <a:pt x="472" y="83"/>
                      </a:lnTo>
                      <a:lnTo>
                        <a:pt x="493" y="96"/>
                      </a:lnTo>
                      <a:lnTo>
                        <a:pt x="516" y="101"/>
                      </a:lnTo>
                      <a:lnTo>
                        <a:pt x="545" y="105"/>
                      </a:lnTo>
                      <a:lnTo>
                        <a:pt x="551" y="119"/>
                      </a:lnTo>
                      <a:lnTo>
                        <a:pt x="545" y="140"/>
                      </a:lnTo>
                      <a:lnTo>
                        <a:pt x="547" y="160"/>
                      </a:lnTo>
                      <a:lnTo>
                        <a:pt x="551" y="182"/>
                      </a:lnTo>
                      <a:lnTo>
                        <a:pt x="547" y="197"/>
                      </a:lnTo>
                      <a:lnTo>
                        <a:pt x="551" y="214"/>
                      </a:lnTo>
                      <a:lnTo>
                        <a:pt x="564" y="221"/>
                      </a:lnTo>
                      <a:lnTo>
                        <a:pt x="586" y="219"/>
                      </a:lnTo>
                      <a:lnTo>
                        <a:pt x="609" y="221"/>
                      </a:lnTo>
                      <a:lnTo>
                        <a:pt x="618" y="233"/>
                      </a:lnTo>
                      <a:lnTo>
                        <a:pt x="611" y="247"/>
                      </a:lnTo>
                      <a:lnTo>
                        <a:pt x="616" y="262"/>
                      </a:lnTo>
                      <a:lnTo>
                        <a:pt x="628" y="273"/>
                      </a:lnTo>
                      <a:lnTo>
                        <a:pt x="645" y="289"/>
                      </a:lnTo>
                      <a:lnTo>
                        <a:pt x="651" y="301"/>
                      </a:lnTo>
                      <a:lnTo>
                        <a:pt x="643" y="318"/>
                      </a:lnTo>
                      <a:lnTo>
                        <a:pt x="641" y="338"/>
                      </a:lnTo>
                      <a:lnTo>
                        <a:pt x="645" y="355"/>
                      </a:lnTo>
                      <a:lnTo>
                        <a:pt x="657" y="372"/>
                      </a:lnTo>
                      <a:lnTo>
                        <a:pt x="678" y="384"/>
                      </a:lnTo>
                      <a:lnTo>
                        <a:pt x="703" y="393"/>
                      </a:lnTo>
                      <a:lnTo>
                        <a:pt x="734" y="395"/>
                      </a:lnTo>
                      <a:lnTo>
                        <a:pt x="757" y="391"/>
                      </a:lnTo>
                      <a:lnTo>
                        <a:pt x="780" y="386"/>
                      </a:lnTo>
                      <a:lnTo>
                        <a:pt x="803" y="391"/>
                      </a:lnTo>
                      <a:lnTo>
                        <a:pt x="817" y="404"/>
                      </a:lnTo>
                      <a:lnTo>
                        <a:pt x="838" y="413"/>
                      </a:lnTo>
                      <a:lnTo>
                        <a:pt x="863" y="417"/>
                      </a:lnTo>
                      <a:lnTo>
                        <a:pt x="884" y="429"/>
                      </a:lnTo>
                      <a:lnTo>
                        <a:pt x="907" y="434"/>
                      </a:lnTo>
                      <a:lnTo>
                        <a:pt x="930" y="444"/>
                      </a:lnTo>
                      <a:lnTo>
                        <a:pt x="942" y="459"/>
                      </a:lnTo>
                      <a:lnTo>
                        <a:pt x="952" y="476"/>
                      </a:lnTo>
                      <a:lnTo>
                        <a:pt x="948" y="491"/>
                      </a:lnTo>
                      <a:lnTo>
                        <a:pt x="957" y="502"/>
                      </a:lnTo>
                      <a:lnTo>
                        <a:pt x="971" y="516"/>
                      </a:lnTo>
                      <a:lnTo>
                        <a:pt x="969" y="530"/>
                      </a:lnTo>
                      <a:lnTo>
                        <a:pt x="955" y="541"/>
                      </a:lnTo>
                      <a:lnTo>
                        <a:pt x="940" y="559"/>
                      </a:lnTo>
                      <a:lnTo>
                        <a:pt x="921" y="569"/>
                      </a:lnTo>
                      <a:lnTo>
                        <a:pt x="907" y="580"/>
                      </a:lnTo>
                      <a:lnTo>
                        <a:pt x="886" y="578"/>
                      </a:lnTo>
                      <a:lnTo>
                        <a:pt x="861" y="576"/>
                      </a:lnTo>
                      <a:lnTo>
                        <a:pt x="836" y="564"/>
                      </a:lnTo>
                      <a:lnTo>
                        <a:pt x="815" y="560"/>
                      </a:lnTo>
                      <a:lnTo>
                        <a:pt x="794" y="566"/>
                      </a:lnTo>
                      <a:lnTo>
                        <a:pt x="767" y="563"/>
                      </a:lnTo>
                      <a:lnTo>
                        <a:pt x="744" y="569"/>
                      </a:lnTo>
                      <a:lnTo>
                        <a:pt x="728" y="580"/>
                      </a:lnTo>
                      <a:lnTo>
                        <a:pt x="697" y="585"/>
                      </a:lnTo>
                      <a:lnTo>
                        <a:pt x="670" y="581"/>
                      </a:lnTo>
                      <a:lnTo>
                        <a:pt x="638" y="587"/>
                      </a:lnTo>
                      <a:lnTo>
                        <a:pt x="613" y="598"/>
                      </a:lnTo>
                      <a:lnTo>
                        <a:pt x="582" y="605"/>
                      </a:lnTo>
                      <a:lnTo>
                        <a:pt x="561" y="620"/>
                      </a:lnTo>
                      <a:lnTo>
                        <a:pt x="557" y="641"/>
                      </a:lnTo>
                      <a:lnTo>
                        <a:pt x="547" y="655"/>
                      </a:lnTo>
                      <a:lnTo>
                        <a:pt x="545" y="670"/>
                      </a:lnTo>
                      <a:lnTo>
                        <a:pt x="557" y="678"/>
                      </a:lnTo>
                      <a:lnTo>
                        <a:pt x="564" y="693"/>
                      </a:lnTo>
                      <a:lnTo>
                        <a:pt x="580" y="710"/>
                      </a:lnTo>
                      <a:lnTo>
                        <a:pt x="597" y="725"/>
                      </a:lnTo>
                      <a:lnTo>
                        <a:pt x="616" y="742"/>
                      </a:lnTo>
                      <a:lnTo>
                        <a:pt x="605" y="759"/>
                      </a:lnTo>
                      <a:lnTo>
                        <a:pt x="603" y="775"/>
                      </a:lnTo>
                      <a:lnTo>
                        <a:pt x="589" y="789"/>
                      </a:lnTo>
                      <a:lnTo>
                        <a:pt x="559" y="781"/>
                      </a:lnTo>
                      <a:lnTo>
                        <a:pt x="541" y="784"/>
                      </a:lnTo>
                      <a:lnTo>
                        <a:pt x="524" y="792"/>
                      </a:lnTo>
                      <a:lnTo>
                        <a:pt x="514" y="779"/>
                      </a:lnTo>
                      <a:lnTo>
                        <a:pt x="503" y="759"/>
                      </a:lnTo>
                      <a:lnTo>
                        <a:pt x="478" y="748"/>
                      </a:lnTo>
                      <a:lnTo>
                        <a:pt x="455" y="743"/>
                      </a:lnTo>
                      <a:lnTo>
                        <a:pt x="422" y="746"/>
                      </a:lnTo>
                      <a:lnTo>
                        <a:pt x="399" y="749"/>
                      </a:lnTo>
                      <a:lnTo>
                        <a:pt x="374" y="741"/>
                      </a:lnTo>
                      <a:lnTo>
                        <a:pt x="341" y="732"/>
                      </a:lnTo>
                      <a:lnTo>
                        <a:pt x="310" y="727"/>
                      </a:lnTo>
                      <a:lnTo>
                        <a:pt x="287" y="728"/>
                      </a:lnTo>
                      <a:lnTo>
                        <a:pt x="258" y="731"/>
                      </a:lnTo>
                      <a:lnTo>
                        <a:pt x="237" y="721"/>
                      </a:lnTo>
                      <a:lnTo>
                        <a:pt x="227" y="705"/>
                      </a:lnTo>
                      <a:lnTo>
                        <a:pt x="223" y="688"/>
                      </a:lnTo>
                      <a:lnTo>
                        <a:pt x="237" y="670"/>
                      </a:lnTo>
                      <a:lnTo>
                        <a:pt x="233" y="649"/>
                      </a:lnTo>
                      <a:lnTo>
                        <a:pt x="220" y="634"/>
                      </a:lnTo>
                      <a:lnTo>
                        <a:pt x="195" y="628"/>
                      </a:lnTo>
                      <a:lnTo>
                        <a:pt x="173" y="634"/>
                      </a:lnTo>
                      <a:lnTo>
                        <a:pt x="152" y="628"/>
                      </a:lnTo>
                      <a:lnTo>
                        <a:pt x="141" y="614"/>
                      </a:lnTo>
                      <a:lnTo>
                        <a:pt x="137" y="598"/>
                      </a:lnTo>
                      <a:lnTo>
                        <a:pt x="133" y="578"/>
                      </a:lnTo>
                      <a:lnTo>
                        <a:pt x="116" y="559"/>
                      </a:lnTo>
                      <a:lnTo>
                        <a:pt x="92" y="544"/>
                      </a:lnTo>
                      <a:lnTo>
                        <a:pt x="62" y="534"/>
                      </a:lnTo>
                      <a:lnTo>
                        <a:pt x="27" y="538"/>
                      </a:lnTo>
                      <a:lnTo>
                        <a:pt x="17" y="513"/>
                      </a:lnTo>
                      <a:lnTo>
                        <a:pt x="8" y="491"/>
                      </a:lnTo>
                      <a:lnTo>
                        <a:pt x="0" y="474"/>
                      </a:lnTo>
                      <a:lnTo>
                        <a:pt x="4" y="459"/>
                      </a:lnTo>
                      <a:lnTo>
                        <a:pt x="12" y="447"/>
                      </a:lnTo>
                      <a:lnTo>
                        <a:pt x="15" y="427"/>
                      </a:lnTo>
                      <a:lnTo>
                        <a:pt x="12" y="409"/>
                      </a:lnTo>
                      <a:lnTo>
                        <a:pt x="17" y="401"/>
                      </a:lnTo>
                      <a:lnTo>
                        <a:pt x="35" y="397"/>
                      </a:lnTo>
                      <a:lnTo>
                        <a:pt x="60" y="399"/>
                      </a:lnTo>
                      <a:lnTo>
                        <a:pt x="79" y="397"/>
                      </a:lnTo>
                      <a:lnTo>
                        <a:pt x="100" y="390"/>
                      </a:lnTo>
                      <a:lnTo>
                        <a:pt x="116" y="377"/>
                      </a:lnTo>
                      <a:lnTo>
                        <a:pt x="108" y="359"/>
                      </a:lnTo>
                      <a:lnTo>
                        <a:pt x="110" y="343"/>
                      </a:lnTo>
                      <a:lnTo>
                        <a:pt x="121" y="325"/>
                      </a:lnTo>
                      <a:lnTo>
                        <a:pt x="131" y="307"/>
                      </a:lnTo>
                      <a:lnTo>
                        <a:pt x="139" y="284"/>
                      </a:lnTo>
                      <a:lnTo>
                        <a:pt x="141" y="261"/>
                      </a:lnTo>
                      <a:lnTo>
                        <a:pt x="137" y="237"/>
                      </a:lnTo>
                      <a:lnTo>
                        <a:pt x="144" y="221"/>
                      </a:lnTo>
                      <a:lnTo>
                        <a:pt x="152" y="207"/>
                      </a:lnTo>
                      <a:lnTo>
                        <a:pt x="150" y="189"/>
                      </a:lnTo>
                      <a:lnTo>
                        <a:pt x="133" y="155"/>
                      </a:lnTo>
                      <a:lnTo>
                        <a:pt x="125" y="140"/>
                      </a:lnTo>
                      <a:lnTo>
                        <a:pt x="119" y="129"/>
                      </a:lnTo>
                      <a:lnTo>
                        <a:pt x="114" y="117"/>
                      </a:lnTo>
                      <a:lnTo>
                        <a:pt x="96" y="100"/>
                      </a:lnTo>
                      <a:lnTo>
                        <a:pt x="112" y="85"/>
                      </a:lnTo>
                      <a:lnTo>
                        <a:pt x="135" y="78"/>
                      </a:lnTo>
                      <a:lnTo>
                        <a:pt x="156" y="80"/>
                      </a:lnTo>
                      <a:lnTo>
                        <a:pt x="179" y="72"/>
                      </a:lnTo>
                      <a:lnTo>
                        <a:pt x="200" y="65"/>
                      </a:lnTo>
                      <a:lnTo>
                        <a:pt x="212" y="61"/>
                      </a:lnTo>
                      <a:lnTo>
                        <a:pt x="237" y="57"/>
                      </a:lnTo>
                      <a:lnTo>
                        <a:pt x="256" y="65"/>
                      </a:lnTo>
                      <a:lnTo>
                        <a:pt x="275" y="65"/>
                      </a:lnTo>
                      <a:lnTo>
                        <a:pt x="291" y="61"/>
                      </a:lnTo>
                      <a:lnTo>
                        <a:pt x="302" y="50"/>
                      </a:lnTo>
                      <a:lnTo>
                        <a:pt x="314" y="36"/>
                      </a:lnTo>
                      <a:lnTo>
                        <a:pt x="316" y="25"/>
                      </a:lnTo>
                      <a:lnTo>
                        <a:pt x="318" y="17"/>
                      </a:lnTo>
                      <a:lnTo>
                        <a:pt x="318" y="0"/>
                      </a:lnTo>
                      <a:lnTo>
                        <a:pt x="331" y="3"/>
                      </a:lnTo>
                      <a:lnTo>
                        <a:pt x="354" y="14"/>
                      </a:lnTo>
                      <a:lnTo>
                        <a:pt x="362" y="29"/>
                      </a:lnTo>
                      <a:close/>
                    </a:path>
                  </a:pathLst>
                </a:custGeom>
                <a:solidFill>
                  <a:srgbClr val="EF9100"/>
                </a:solidFill>
                <a:ln w="269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18" name="Freeform 16"/>
                <p:cNvSpPr>
                  <a:spLocks noChangeAspect="1"/>
                </p:cNvSpPr>
                <p:nvPr/>
              </p:nvSpPr>
              <p:spPr bwMode="auto">
                <a:xfrm>
                  <a:off x="3116" y="2399"/>
                  <a:ext cx="918" cy="517"/>
                </a:xfrm>
                <a:custGeom>
                  <a:avLst/>
                  <a:gdLst>
                    <a:gd name="T0" fmla="*/ 799 w 942"/>
                    <a:gd name="T1" fmla="*/ 255 h 517"/>
                    <a:gd name="T2" fmla="*/ 736 w 942"/>
                    <a:gd name="T3" fmla="*/ 258 h 517"/>
                    <a:gd name="T4" fmla="*/ 691 w 942"/>
                    <a:gd name="T5" fmla="*/ 214 h 517"/>
                    <a:gd name="T6" fmla="*/ 614 w 942"/>
                    <a:gd name="T7" fmla="*/ 215 h 517"/>
                    <a:gd name="T8" fmla="*/ 527 w 942"/>
                    <a:gd name="T9" fmla="*/ 193 h 517"/>
                    <a:gd name="T10" fmla="*/ 456 w 942"/>
                    <a:gd name="T11" fmla="*/ 187 h 517"/>
                    <a:gd name="T12" fmla="*/ 456 w 942"/>
                    <a:gd name="T13" fmla="*/ 136 h 517"/>
                    <a:gd name="T14" fmla="*/ 415 w 942"/>
                    <a:gd name="T15" fmla="*/ 94 h 517"/>
                    <a:gd name="T16" fmla="*/ 363 w 942"/>
                    <a:gd name="T17" fmla="*/ 80 h 517"/>
                    <a:gd name="T18" fmla="*/ 338 w 942"/>
                    <a:gd name="T19" fmla="*/ 25 h 517"/>
                    <a:gd name="T20" fmla="*/ 251 w 942"/>
                    <a:gd name="T21" fmla="*/ 4 h 517"/>
                    <a:gd name="T22" fmla="*/ 231 w 942"/>
                    <a:gd name="T23" fmla="*/ 40 h 517"/>
                    <a:gd name="T24" fmla="*/ 172 w 942"/>
                    <a:gd name="T25" fmla="*/ 33 h 517"/>
                    <a:gd name="T26" fmla="*/ 128 w 942"/>
                    <a:gd name="T27" fmla="*/ 71 h 517"/>
                    <a:gd name="T28" fmla="*/ 45 w 942"/>
                    <a:gd name="T29" fmla="*/ 89 h 517"/>
                    <a:gd name="T30" fmla="*/ 32 w 942"/>
                    <a:gd name="T31" fmla="*/ 128 h 517"/>
                    <a:gd name="T32" fmla="*/ 75 w 942"/>
                    <a:gd name="T33" fmla="*/ 164 h 517"/>
                    <a:gd name="T34" fmla="*/ 94 w 942"/>
                    <a:gd name="T35" fmla="*/ 195 h 517"/>
                    <a:gd name="T36" fmla="*/ 65 w 942"/>
                    <a:gd name="T37" fmla="*/ 233 h 517"/>
                    <a:gd name="T38" fmla="*/ 35 w 942"/>
                    <a:gd name="T39" fmla="*/ 268 h 517"/>
                    <a:gd name="T40" fmla="*/ 19 w 942"/>
                    <a:gd name="T41" fmla="*/ 312 h 517"/>
                    <a:gd name="T42" fmla="*/ 4 w 942"/>
                    <a:gd name="T43" fmla="*/ 361 h 517"/>
                    <a:gd name="T44" fmla="*/ 58 w 942"/>
                    <a:gd name="T45" fmla="*/ 374 h 517"/>
                    <a:gd name="T46" fmla="*/ 58 w 942"/>
                    <a:gd name="T47" fmla="*/ 420 h 517"/>
                    <a:gd name="T48" fmla="*/ 112 w 942"/>
                    <a:gd name="T49" fmla="*/ 413 h 517"/>
                    <a:gd name="T50" fmla="*/ 167 w 942"/>
                    <a:gd name="T51" fmla="*/ 451 h 517"/>
                    <a:gd name="T52" fmla="*/ 229 w 942"/>
                    <a:gd name="T53" fmla="*/ 485 h 517"/>
                    <a:gd name="T54" fmla="*/ 284 w 942"/>
                    <a:gd name="T55" fmla="*/ 517 h 517"/>
                    <a:gd name="T56" fmla="*/ 306 w 942"/>
                    <a:gd name="T57" fmla="*/ 481 h 517"/>
                    <a:gd name="T58" fmla="*/ 381 w 942"/>
                    <a:gd name="T59" fmla="*/ 491 h 517"/>
                    <a:gd name="T60" fmla="*/ 424 w 942"/>
                    <a:gd name="T61" fmla="*/ 507 h 517"/>
                    <a:gd name="T62" fmla="*/ 448 w 942"/>
                    <a:gd name="T63" fmla="*/ 480 h 517"/>
                    <a:gd name="T64" fmla="*/ 456 w 942"/>
                    <a:gd name="T65" fmla="*/ 424 h 517"/>
                    <a:gd name="T66" fmla="*/ 523 w 942"/>
                    <a:gd name="T67" fmla="*/ 431 h 517"/>
                    <a:gd name="T68" fmla="*/ 535 w 942"/>
                    <a:gd name="T69" fmla="*/ 471 h 517"/>
                    <a:gd name="T70" fmla="*/ 593 w 942"/>
                    <a:gd name="T71" fmla="*/ 466 h 517"/>
                    <a:gd name="T72" fmla="*/ 669 w 942"/>
                    <a:gd name="T73" fmla="*/ 469 h 517"/>
                    <a:gd name="T74" fmla="*/ 685 w 942"/>
                    <a:gd name="T75" fmla="*/ 424 h 517"/>
                    <a:gd name="T76" fmla="*/ 738 w 942"/>
                    <a:gd name="T77" fmla="*/ 394 h 517"/>
                    <a:gd name="T78" fmla="*/ 805 w 942"/>
                    <a:gd name="T79" fmla="*/ 362 h 517"/>
                    <a:gd name="T80" fmla="*/ 809 w 942"/>
                    <a:gd name="T81" fmla="*/ 304 h 517"/>
                    <a:gd name="T82" fmla="*/ 869 w 942"/>
                    <a:gd name="T83" fmla="*/ 279 h 517"/>
                    <a:gd name="T84" fmla="*/ 918 w 942"/>
                    <a:gd name="T85" fmla="*/ 259 h 517"/>
                    <a:gd name="T86" fmla="*/ 867 w 942"/>
                    <a:gd name="T87" fmla="*/ 226 h 517"/>
                    <a:gd name="T88" fmla="*/ 835 w 942"/>
                    <a:gd name="T89" fmla="*/ 214 h 517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942" h="517">
                      <a:moveTo>
                        <a:pt x="836" y="225"/>
                      </a:moveTo>
                      <a:lnTo>
                        <a:pt x="834" y="241"/>
                      </a:lnTo>
                      <a:lnTo>
                        <a:pt x="820" y="255"/>
                      </a:lnTo>
                      <a:lnTo>
                        <a:pt x="790" y="247"/>
                      </a:lnTo>
                      <a:lnTo>
                        <a:pt x="772" y="250"/>
                      </a:lnTo>
                      <a:lnTo>
                        <a:pt x="755" y="258"/>
                      </a:lnTo>
                      <a:lnTo>
                        <a:pt x="745" y="245"/>
                      </a:lnTo>
                      <a:lnTo>
                        <a:pt x="734" y="225"/>
                      </a:lnTo>
                      <a:lnTo>
                        <a:pt x="709" y="214"/>
                      </a:lnTo>
                      <a:lnTo>
                        <a:pt x="686" y="209"/>
                      </a:lnTo>
                      <a:lnTo>
                        <a:pt x="653" y="212"/>
                      </a:lnTo>
                      <a:lnTo>
                        <a:pt x="630" y="215"/>
                      </a:lnTo>
                      <a:lnTo>
                        <a:pt x="605" y="207"/>
                      </a:lnTo>
                      <a:lnTo>
                        <a:pt x="572" y="198"/>
                      </a:lnTo>
                      <a:lnTo>
                        <a:pt x="541" y="193"/>
                      </a:lnTo>
                      <a:lnTo>
                        <a:pt x="518" y="194"/>
                      </a:lnTo>
                      <a:lnTo>
                        <a:pt x="489" y="197"/>
                      </a:lnTo>
                      <a:lnTo>
                        <a:pt x="468" y="187"/>
                      </a:lnTo>
                      <a:lnTo>
                        <a:pt x="458" y="171"/>
                      </a:lnTo>
                      <a:lnTo>
                        <a:pt x="454" y="154"/>
                      </a:lnTo>
                      <a:lnTo>
                        <a:pt x="468" y="136"/>
                      </a:lnTo>
                      <a:lnTo>
                        <a:pt x="464" y="115"/>
                      </a:lnTo>
                      <a:lnTo>
                        <a:pt x="451" y="100"/>
                      </a:lnTo>
                      <a:lnTo>
                        <a:pt x="426" y="94"/>
                      </a:lnTo>
                      <a:lnTo>
                        <a:pt x="404" y="100"/>
                      </a:lnTo>
                      <a:lnTo>
                        <a:pt x="383" y="94"/>
                      </a:lnTo>
                      <a:lnTo>
                        <a:pt x="372" y="80"/>
                      </a:lnTo>
                      <a:lnTo>
                        <a:pt x="368" y="64"/>
                      </a:lnTo>
                      <a:lnTo>
                        <a:pt x="364" y="44"/>
                      </a:lnTo>
                      <a:lnTo>
                        <a:pt x="347" y="25"/>
                      </a:lnTo>
                      <a:lnTo>
                        <a:pt x="323" y="10"/>
                      </a:lnTo>
                      <a:lnTo>
                        <a:pt x="293" y="0"/>
                      </a:lnTo>
                      <a:lnTo>
                        <a:pt x="258" y="4"/>
                      </a:lnTo>
                      <a:lnTo>
                        <a:pt x="264" y="21"/>
                      </a:lnTo>
                      <a:lnTo>
                        <a:pt x="258" y="32"/>
                      </a:lnTo>
                      <a:lnTo>
                        <a:pt x="237" y="40"/>
                      </a:lnTo>
                      <a:lnTo>
                        <a:pt x="219" y="37"/>
                      </a:lnTo>
                      <a:lnTo>
                        <a:pt x="202" y="24"/>
                      </a:lnTo>
                      <a:lnTo>
                        <a:pt x="177" y="33"/>
                      </a:lnTo>
                      <a:lnTo>
                        <a:pt x="169" y="47"/>
                      </a:lnTo>
                      <a:lnTo>
                        <a:pt x="146" y="58"/>
                      </a:lnTo>
                      <a:lnTo>
                        <a:pt x="131" y="71"/>
                      </a:lnTo>
                      <a:lnTo>
                        <a:pt x="106" y="82"/>
                      </a:lnTo>
                      <a:lnTo>
                        <a:pt x="77" y="90"/>
                      </a:lnTo>
                      <a:lnTo>
                        <a:pt x="46" y="89"/>
                      </a:lnTo>
                      <a:lnTo>
                        <a:pt x="13" y="93"/>
                      </a:lnTo>
                      <a:lnTo>
                        <a:pt x="23" y="111"/>
                      </a:lnTo>
                      <a:lnTo>
                        <a:pt x="33" y="128"/>
                      </a:lnTo>
                      <a:lnTo>
                        <a:pt x="54" y="136"/>
                      </a:lnTo>
                      <a:lnTo>
                        <a:pt x="67" y="148"/>
                      </a:lnTo>
                      <a:lnTo>
                        <a:pt x="77" y="164"/>
                      </a:lnTo>
                      <a:lnTo>
                        <a:pt x="100" y="165"/>
                      </a:lnTo>
                      <a:lnTo>
                        <a:pt x="112" y="182"/>
                      </a:lnTo>
                      <a:lnTo>
                        <a:pt x="96" y="195"/>
                      </a:lnTo>
                      <a:lnTo>
                        <a:pt x="77" y="202"/>
                      </a:lnTo>
                      <a:lnTo>
                        <a:pt x="63" y="214"/>
                      </a:lnTo>
                      <a:lnTo>
                        <a:pt x="67" y="233"/>
                      </a:lnTo>
                      <a:lnTo>
                        <a:pt x="73" y="252"/>
                      </a:lnTo>
                      <a:lnTo>
                        <a:pt x="50" y="257"/>
                      </a:lnTo>
                      <a:lnTo>
                        <a:pt x="36" y="268"/>
                      </a:lnTo>
                      <a:lnTo>
                        <a:pt x="29" y="286"/>
                      </a:lnTo>
                      <a:lnTo>
                        <a:pt x="40" y="298"/>
                      </a:lnTo>
                      <a:lnTo>
                        <a:pt x="19" y="312"/>
                      </a:lnTo>
                      <a:lnTo>
                        <a:pt x="6" y="327"/>
                      </a:lnTo>
                      <a:lnTo>
                        <a:pt x="0" y="344"/>
                      </a:lnTo>
                      <a:lnTo>
                        <a:pt x="4" y="361"/>
                      </a:lnTo>
                      <a:lnTo>
                        <a:pt x="21" y="374"/>
                      </a:lnTo>
                      <a:lnTo>
                        <a:pt x="42" y="367"/>
                      </a:lnTo>
                      <a:lnTo>
                        <a:pt x="60" y="374"/>
                      </a:lnTo>
                      <a:lnTo>
                        <a:pt x="69" y="390"/>
                      </a:lnTo>
                      <a:lnTo>
                        <a:pt x="58" y="405"/>
                      </a:lnTo>
                      <a:lnTo>
                        <a:pt x="60" y="420"/>
                      </a:lnTo>
                      <a:lnTo>
                        <a:pt x="63" y="423"/>
                      </a:lnTo>
                      <a:lnTo>
                        <a:pt x="83" y="419"/>
                      </a:lnTo>
                      <a:lnTo>
                        <a:pt x="115" y="413"/>
                      </a:lnTo>
                      <a:lnTo>
                        <a:pt x="140" y="419"/>
                      </a:lnTo>
                      <a:lnTo>
                        <a:pt x="156" y="434"/>
                      </a:lnTo>
                      <a:lnTo>
                        <a:pt x="171" y="451"/>
                      </a:lnTo>
                      <a:lnTo>
                        <a:pt x="196" y="463"/>
                      </a:lnTo>
                      <a:lnTo>
                        <a:pt x="223" y="471"/>
                      </a:lnTo>
                      <a:lnTo>
                        <a:pt x="235" y="485"/>
                      </a:lnTo>
                      <a:lnTo>
                        <a:pt x="241" y="503"/>
                      </a:lnTo>
                      <a:lnTo>
                        <a:pt x="260" y="514"/>
                      </a:lnTo>
                      <a:lnTo>
                        <a:pt x="291" y="517"/>
                      </a:lnTo>
                      <a:lnTo>
                        <a:pt x="306" y="514"/>
                      </a:lnTo>
                      <a:lnTo>
                        <a:pt x="298" y="494"/>
                      </a:lnTo>
                      <a:lnTo>
                        <a:pt x="314" y="481"/>
                      </a:lnTo>
                      <a:lnTo>
                        <a:pt x="337" y="478"/>
                      </a:lnTo>
                      <a:lnTo>
                        <a:pt x="366" y="484"/>
                      </a:lnTo>
                      <a:lnTo>
                        <a:pt x="391" y="491"/>
                      </a:lnTo>
                      <a:lnTo>
                        <a:pt x="410" y="487"/>
                      </a:lnTo>
                      <a:lnTo>
                        <a:pt x="422" y="499"/>
                      </a:lnTo>
                      <a:lnTo>
                        <a:pt x="435" y="507"/>
                      </a:lnTo>
                      <a:lnTo>
                        <a:pt x="456" y="510"/>
                      </a:lnTo>
                      <a:lnTo>
                        <a:pt x="468" y="502"/>
                      </a:lnTo>
                      <a:lnTo>
                        <a:pt x="460" y="480"/>
                      </a:lnTo>
                      <a:lnTo>
                        <a:pt x="449" y="458"/>
                      </a:lnTo>
                      <a:lnTo>
                        <a:pt x="449" y="441"/>
                      </a:lnTo>
                      <a:lnTo>
                        <a:pt x="468" y="424"/>
                      </a:lnTo>
                      <a:lnTo>
                        <a:pt x="491" y="417"/>
                      </a:lnTo>
                      <a:lnTo>
                        <a:pt x="514" y="420"/>
                      </a:lnTo>
                      <a:lnTo>
                        <a:pt x="537" y="431"/>
                      </a:lnTo>
                      <a:lnTo>
                        <a:pt x="541" y="444"/>
                      </a:lnTo>
                      <a:lnTo>
                        <a:pt x="539" y="459"/>
                      </a:lnTo>
                      <a:lnTo>
                        <a:pt x="549" y="471"/>
                      </a:lnTo>
                      <a:lnTo>
                        <a:pt x="570" y="474"/>
                      </a:lnTo>
                      <a:lnTo>
                        <a:pt x="591" y="471"/>
                      </a:lnTo>
                      <a:lnTo>
                        <a:pt x="609" y="466"/>
                      </a:lnTo>
                      <a:lnTo>
                        <a:pt x="639" y="471"/>
                      </a:lnTo>
                      <a:lnTo>
                        <a:pt x="664" y="477"/>
                      </a:lnTo>
                      <a:lnTo>
                        <a:pt x="686" y="469"/>
                      </a:lnTo>
                      <a:lnTo>
                        <a:pt x="697" y="467"/>
                      </a:lnTo>
                      <a:lnTo>
                        <a:pt x="705" y="438"/>
                      </a:lnTo>
                      <a:lnTo>
                        <a:pt x="703" y="424"/>
                      </a:lnTo>
                      <a:lnTo>
                        <a:pt x="707" y="408"/>
                      </a:lnTo>
                      <a:lnTo>
                        <a:pt x="724" y="397"/>
                      </a:lnTo>
                      <a:lnTo>
                        <a:pt x="757" y="394"/>
                      </a:lnTo>
                      <a:lnTo>
                        <a:pt x="788" y="388"/>
                      </a:lnTo>
                      <a:lnTo>
                        <a:pt x="811" y="379"/>
                      </a:lnTo>
                      <a:lnTo>
                        <a:pt x="826" y="362"/>
                      </a:lnTo>
                      <a:lnTo>
                        <a:pt x="824" y="340"/>
                      </a:lnTo>
                      <a:lnTo>
                        <a:pt x="815" y="320"/>
                      </a:lnTo>
                      <a:lnTo>
                        <a:pt x="830" y="304"/>
                      </a:lnTo>
                      <a:lnTo>
                        <a:pt x="857" y="302"/>
                      </a:lnTo>
                      <a:lnTo>
                        <a:pt x="880" y="295"/>
                      </a:lnTo>
                      <a:lnTo>
                        <a:pt x="892" y="279"/>
                      </a:lnTo>
                      <a:lnTo>
                        <a:pt x="915" y="272"/>
                      </a:lnTo>
                      <a:lnTo>
                        <a:pt x="934" y="268"/>
                      </a:lnTo>
                      <a:lnTo>
                        <a:pt x="942" y="259"/>
                      </a:lnTo>
                      <a:lnTo>
                        <a:pt x="930" y="243"/>
                      </a:lnTo>
                      <a:lnTo>
                        <a:pt x="907" y="237"/>
                      </a:lnTo>
                      <a:lnTo>
                        <a:pt x="890" y="226"/>
                      </a:lnTo>
                      <a:lnTo>
                        <a:pt x="894" y="215"/>
                      </a:lnTo>
                      <a:lnTo>
                        <a:pt x="880" y="212"/>
                      </a:lnTo>
                      <a:lnTo>
                        <a:pt x="857" y="214"/>
                      </a:lnTo>
                      <a:lnTo>
                        <a:pt x="836" y="225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269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19" name="Freeform 17"/>
                <p:cNvSpPr>
                  <a:spLocks noChangeAspect="1"/>
                </p:cNvSpPr>
                <p:nvPr/>
              </p:nvSpPr>
              <p:spPr bwMode="auto">
                <a:xfrm>
                  <a:off x="3796" y="2391"/>
                  <a:ext cx="1057" cy="550"/>
                </a:xfrm>
                <a:custGeom>
                  <a:avLst/>
                  <a:gdLst>
                    <a:gd name="T0" fmla="*/ 498 w 1085"/>
                    <a:gd name="T1" fmla="*/ 83 h 550"/>
                    <a:gd name="T2" fmla="*/ 486 w 1085"/>
                    <a:gd name="T3" fmla="*/ 131 h 550"/>
                    <a:gd name="T4" fmla="*/ 533 w 1085"/>
                    <a:gd name="T5" fmla="*/ 112 h 550"/>
                    <a:gd name="T6" fmla="*/ 608 w 1085"/>
                    <a:gd name="T7" fmla="*/ 120 h 550"/>
                    <a:gd name="T8" fmla="*/ 705 w 1085"/>
                    <a:gd name="T9" fmla="*/ 106 h 550"/>
                    <a:gd name="T10" fmla="*/ 745 w 1085"/>
                    <a:gd name="T11" fmla="*/ 55 h 550"/>
                    <a:gd name="T12" fmla="*/ 800 w 1085"/>
                    <a:gd name="T13" fmla="*/ 37 h 550"/>
                    <a:gd name="T14" fmla="*/ 847 w 1085"/>
                    <a:gd name="T15" fmla="*/ 15 h 550"/>
                    <a:gd name="T16" fmla="*/ 907 w 1085"/>
                    <a:gd name="T17" fmla="*/ 16 h 550"/>
                    <a:gd name="T18" fmla="*/ 974 w 1085"/>
                    <a:gd name="T19" fmla="*/ 0 h 550"/>
                    <a:gd name="T20" fmla="*/ 1015 w 1085"/>
                    <a:gd name="T21" fmla="*/ 41 h 550"/>
                    <a:gd name="T22" fmla="*/ 1038 w 1085"/>
                    <a:gd name="T23" fmla="*/ 91 h 550"/>
                    <a:gd name="T24" fmla="*/ 1049 w 1085"/>
                    <a:gd name="T25" fmla="*/ 152 h 550"/>
                    <a:gd name="T26" fmla="*/ 1023 w 1085"/>
                    <a:gd name="T27" fmla="*/ 237 h 550"/>
                    <a:gd name="T28" fmla="*/ 972 w 1085"/>
                    <a:gd name="T29" fmla="*/ 270 h 550"/>
                    <a:gd name="T30" fmla="*/ 929 w 1085"/>
                    <a:gd name="T31" fmla="*/ 245 h 550"/>
                    <a:gd name="T32" fmla="*/ 889 w 1085"/>
                    <a:gd name="T33" fmla="*/ 206 h 550"/>
                    <a:gd name="T34" fmla="*/ 811 w 1085"/>
                    <a:gd name="T35" fmla="*/ 208 h 550"/>
                    <a:gd name="T36" fmla="*/ 845 w 1085"/>
                    <a:gd name="T37" fmla="*/ 241 h 550"/>
                    <a:gd name="T38" fmla="*/ 802 w 1085"/>
                    <a:gd name="T39" fmla="*/ 260 h 550"/>
                    <a:gd name="T40" fmla="*/ 739 w 1085"/>
                    <a:gd name="T41" fmla="*/ 299 h 550"/>
                    <a:gd name="T42" fmla="*/ 668 w 1085"/>
                    <a:gd name="T43" fmla="*/ 301 h 550"/>
                    <a:gd name="T44" fmla="*/ 587 w 1085"/>
                    <a:gd name="T45" fmla="*/ 327 h 550"/>
                    <a:gd name="T46" fmla="*/ 514 w 1085"/>
                    <a:gd name="T47" fmla="*/ 366 h 550"/>
                    <a:gd name="T48" fmla="*/ 449 w 1085"/>
                    <a:gd name="T49" fmla="*/ 392 h 550"/>
                    <a:gd name="T50" fmla="*/ 381 w 1085"/>
                    <a:gd name="T51" fmla="*/ 425 h 550"/>
                    <a:gd name="T52" fmla="*/ 336 w 1085"/>
                    <a:gd name="T53" fmla="*/ 466 h 550"/>
                    <a:gd name="T54" fmla="*/ 276 w 1085"/>
                    <a:gd name="T55" fmla="*/ 459 h 550"/>
                    <a:gd name="T56" fmla="*/ 227 w 1085"/>
                    <a:gd name="T57" fmla="*/ 477 h 550"/>
                    <a:gd name="T58" fmla="*/ 176 w 1085"/>
                    <a:gd name="T59" fmla="*/ 502 h 550"/>
                    <a:gd name="T60" fmla="*/ 176 w 1085"/>
                    <a:gd name="T61" fmla="*/ 550 h 550"/>
                    <a:gd name="T62" fmla="*/ 103 w 1085"/>
                    <a:gd name="T63" fmla="*/ 529 h 550"/>
                    <a:gd name="T64" fmla="*/ 40 w 1085"/>
                    <a:gd name="T65" fmla="*/ 503 h 550"/>
                    <a:gd name="T66" fmla="*/ 0 w 1085"/>
                    <a:gd name="T67" fmla="*/ 475 h 550"/>
                    <a:gd name="T68" fmla="*/ 10 w 1085"/>
                    <a:gd name="T69" fmla="*/ 416 h 550"/>
                    <a:gd name="T70" fmla="*/ 89 w 1085"/>
                    <a:gd name="T71" fmla="*/ 396 h 550"/>
                    <a:gd name="T72" fmla="*/ 124 w 1085"/>
                    <a:gd name="T73" fmla="*/ 352 h 550"/>
                    <a:gd name="T74" fmla="*/ 130 w 1085"/>
                    <a:gd name="T75" fmla="*/ 312 h 550"/>
                    <a:gd name="T76" fmla="*/ 190 w 1085"/>
                    <a:gd name="T77" fmla="*/ 287 h 550"/>
                    <a:gd name="T78" fmla="*/ 239 w 1085"/>
                    <a:gd name="T79" fmla="*/ 266 h 550"/>
                    <a:gd name="T80" fmla="*/ 188 w 1085"/>
                    <a:gd name="T81" fmla="*/ 234 h 550"/>
                    <a:gd name="T82" fmla="*/ 156 w 1085"/>
                    <a:gd name="T83" fmla="*/ 222 h 550"/>
                    <a:gd name="T84" fmla="*/ 130 w 1085"/>
                    <a:gd name="T85" fmla="*/ 202 h 550"/>
                    <a:gd name="T86" fmla="*/ 89 w 1085"/>
                    <a:gd name="T87" fmla="*/ 152 h 550"/>
                    <a:gd name="T88" fmla="*/ 89 w 1085"/>
                    <a:gd name="T89" fmla="*/ 115 h 550"/>
                    <a:gd name="T90" fmla="*/ 141 w 1085"/>
                    <a:gd name="T91" fmla="*/ 72 h 550"/>
                    <a:gd name="T92" fmla="*/ 225 w 1085"/>
                    <a:gd name="T93" fmla="*/ 59 h 550"/>
                    <a:gd name="T94" fmla="*/ 293 w 1085"/>
                    <a:gd name="T95" fmla="*/ 37 h 550"/>
                    <a:gd name="T96" fmla="*/ 359 w 1085"/>
                    <a:gd name="T97" fmla="*/ 37 h 550"/>
                    <a:gd name="T98" fmla="*/ 430 w 1085"/>
                    <a:gd name="T99" fmla="*/ 54 h 550"/>
                    <a:gd name="T100" fmla="*/ 470 w 1085"/>
                    <a:gd name="T101" fmla="*/ 47 h 550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0" t="0" r="r" b="b"/>
                  <a:pathLst>
                    <a:path w="1085" h="550">
                      <a:moveTo>
                        <a:pt x="482" y="47"/>
                      </a:moveTo>
                      <a:lnTo>
                        <a:pt x="499" y="66"/>
                      </a:lnTo>
                      <a:lnTo>
                        <a:pt x="511" y="83"/>
                      </a:lnTo>
                      <a:lnTo>
                        <a:pt x="503" y="104"/>
                      </a:lnTo>
                      <a:lnTo>
                        <a:pt x="497" y="120"/>
                      </a:lnTo>
                      <a:lnTo>
                        <a:pt x="499" y="131"/>
                      </a:lnTo>
                      <a:lnTo>
                        <a:pt x="516" y="136"/>
                      </a:lnTo>
                      <a:lnTo>
                        <a:pt x="532" y="127"/>
                      </a:lnTo>
                      <a:lnTo>
                        <a:pt x="547" y="112"/>
                      </a:lnTo>
                      <a:lnTo>
                        <a:pt x="572" y="105"/>
                      </a:lnTo>
                      <a:lnTo>
                        <a:pt x="601" y="111"/>
                      </a:lnTo>
                      <a:lnTo>
                        <a:pt x="624" y="120"/>
                      </a:lnTo>
                      <a:lnTo>
                        <a:pt x="655" y="119"/>
                      </a:lnTo>
                      <a:lnTo>
                        <a:pt x="696" y="113"/>
                      </a:lnTo>
                      <a:lnTo>
                        <a:pt x="724" y="106"/>
                      </a:lnTo>
                      <a:lnTo>
                        <a:pt x="740" y="86"/>
                      </a:lnTo>
                      <a:lnTo>
                        <a:pt x="744" y="66"/>
                      </a:lnTo>
                      <a:lnTo>
                        <a:pt x="765" y="55"/>
                      </a:lnTo>
                      <a:lnTo>
                        <a:pt x="776" y="40"/>
                      </a:lnTo>
                      <a:lnTo>
                        <a:pt x="792" y="32"/>
                      </a:lnTo>
                      <a:lnTo>
                        <a:pt x="821" y="37"/>
                      </a:lnTo>
                      <a:lnTo>
                        <a:pt x="844" y="43"/>
                      </a:lnTo>
                      <a:lnTo>
                        <a:pt x="859" y="33"/>
                      </a:lnTo>
                      <a:lnTo>
                        <a:pt x="869" y="15"/>
                      </a:lnTo>
                      <a:lnTo>
                        <a:pt x="892" y="1"/>
                      </a:lnTo>
                      <a:lnTo>
                        <a:pt x="913" y="8"/>
                      </a:lnTo>
                      <a:lnTo>
                        <a:pt x="931" y="16"/>
                      </a:lnTo>
                      <a:lnTo>
                        <a:pt x="954" y="9"/>
                      </a:lnTo>
                      <a:lnTo>
                        <a:pt x="986" y="8"/>
                      </a:lnTo>
                      <a:lnTo>
                        <a:pt x="1000" y="0"/>
                      </a:lnTo>
                      <a:lnTo>
                        <a:pt x="998" y="16"/>
                      </a:lnTo>
                      <a:lnTo>
                        <a:pt x="1015" y="27"/>
                      </a:lnTo>
                      <a:lnTo>
                        <a:pt x="1042" y="41"/>
                      </a:lnTo>
                      <a:lnTo>
                        <a:pt x="1065" y="52"/>
                      </a:lnTo>
                      <a:lnTo>
                        <a:pt x="1062" y="73"/>
                      </a:lnTo>
                      <a:lnTo>
                        <a:pt x="1065" y="91"/>
                      </a:lnTo>
                      <a:lnTo>
                        <a:pt x="1081" y="111"/>
                      </a:lnTo>
                      <a:lnTo>
                        <a:pt x="1085" y="131"/>
                      </a:lnTo>
                      <a:lnTo>
                        <a:pt x="1077" y="152"/>
                      </a:lnTo>
                      <a:lnTo>
                        <a:pt x="1060" y="184"/>
                      </a:lnTo>
                      <a:lnTo>
                        <a:pt x="1054" y="210"/>
                      </a:lnTo>
                      <a:lnTo>
                        <a:pt x="1050" y="237"/>
                      </a:lnTo>
                      <a:lnTo>
                        <a:pt x="1040" y="252"/>
                      </a:lnTo>
                      <a:lnTo>
                        <a:pt x="1021" y="263"/>
                      </a:lnTo>
                      <a:lnTo>
                        <a:pt x="998" y="270"/>
                      </a:lnTo>
                      <a:lnTo>
                        <a:pt x="973" y="267"/>
                      </a:lnTo>
                      <a:lnTo>
                        <a:pt x="959" y="262"/>
                      </a:lnTo>
                      <a:lnTo>
                        <a:pt x="954" y="245"/>
                      </a:lnTo>
                      <a:lnTo>
                        <a:pt x="944" y="231"/>
                      </a:lnTo>
                      <a:lnTo>
                        <a:pt x="923" y="223"/>
                      </a:lnTo>
                      <a:lnTo>
                        <a:pt x="913" y="206"/>
                      </a:lnTo>
                      <a:lnTo>
                        <a:pt x="886" y="205"/>
                      </a:lnTo>
                      <a:lnTo>
                        <a:pt x="857" y="199"/>
                      </a:lnTo>
                      <a:lnTo>
                        <a:pt x="832" y="208"/>
                      </a:lnTo>
                      <a:lnTo>
                        <a:pt x="827" y="222"/>
                      </a:lnTo>
                      <a:lnTo>
                        <a:pt x="852" y="231"/>
                      </a:lnTo>
                      <a:lnTo>
                        <a:pt x="867" y="241"/>
                      </a:lnTo>
                      <a:lnTo>
                        <a:pt x="865" y="255"/>
                      </a:lnTo>
                      <a:lnTo>
                        <a:pt x="852" y="262"/>
                      </a:lnTo>
                      <a:lnTo>
                        <a:pt x="823" y="260"/>
                      </a:lnTo>
                      <a:lnTo>
                        <a:pt x="807" y="274"/>
                      </a:lnTo>
                      <a:lnTo>
                        <a:pt x="782" y="285"/>
                      </a:lnTo>
                      <a:lnTo>
                        <a:pt x="759" y="299"/>
                      </a:lnTo>
                      <a:lnTo>
                        <a:pt x="732" y="298"/>
                      </a:lnTo>
                      <a:lnTo>
                        <a:pt x="713" y="292"/>
                      </a:lnTo>
                      <a:lnTo>
                        <a:pt x="686" y="301"/>
                      </a:lnTo>
                      <a:lnTo>
                        <a:pt x="669" y="316"/>
                      </a:lnTo>
                      <a:lnTo>
                        <a:pt x="642" y="321"/>
                      </a:lnTo>
                      <a:lnTo>
                        <a:pt x="603" y="327"/>
                      </a:lnTo>
                      <a:lnTo>
                        <a:pt x="574" y="335"/>
                      </a:lnTo>
                      <a:lnTo>
                        <a:pt x="545" y="348"/>
                      </a:lnTo>
                      <a:lnTo>
                        <a:pt x="528" y="366"/>
                      </a:lnTo>
                      <a:lnTo>
                        <a:pt x="509" y="380"/>
                      </a:lnTo>
                      <a:lnTo>
                        <a:pt x="486" y="382"/>
                      </a:lnTo>
                      <a:lnTo>
                        <a:pt x="461" y="392"/>
                      </a:lnTo>
                      <a:lnTo>
                        <a:pt x="443" y="407"/>
                      </a:lnTo>
                      <a:lnTo>
                        <a:pt x="416" y="416"/>
                      </a:lnTo>
                      <a:lnTo>
                        <a:pt x="391" y="425"/>
                      </a:lnTo>
                      <a:lnTo>
                        <a:pt x="378" y="442"/>
                      </a:lnTo>
                      <a:lnTo>
                        <a:pt x="366" y="459"/>
                      </a:lnTo>
                      <a:lnTo>
                        <a:pt x="345" y="466"/>
                      </a:lnTo>
                      <a:lnTo>
                        <a:pt x="326" y="461"/>
                      </a:lnTo>
                      <a:lnTo>
                        <a:pt x="303" y="453"/>
                      </a:lnTo>
                      <a:lnTo>
                        <a:pt x="283" y="459"/>
                      </a:lnTo>
                      <a:lnTo>
                        <a:pt x="274" y="471"/>
                      </a:lnTo>
                      <a:lnTo>
                        <a:pt x="251" y="468"/>
                      </a:lnTo>
                      <a:lnTo>
                        <a:pt x="233" y="477"/>
                      </a:lnTo>
                      <a:lnTo>
                        <a:pt x="220" y="492"/>
                      </a:lnTo>
                      <a:lnTo>
                        <a:pt x="204" y="496"/>
                      </a:lnTo>
                      <a:lnTo>
                        <a:pt x="181" y="502"/>
                      </a:lnTo>
                      <a:lnTo>
                        <a:pt x="172" y="518"/>
                      </a:lnTo>
                      <a:lnTo>
                        <a:pt x="179" y="535"/>
                      </a:lnTo>
                      <a:lnTo>
                        <a:pt x="181" y="550"/>
                      </a:lnTo>
                      <a:lnTo>
                        <a:pt x="152" y="547"/>
                      </a:lnTo>
                      <a:lnTo>
                        <a:pt x="127" y="534"/>
                      </a:lnTo>
                      <a:lnTo>
                        <a:pt x="106" y="529"/>
                      </a:lnTo>
                      <a:lnTo>
                        <a:pt x="83" y="518"/>
                      </a:lnTo>
                      <a:lnTo>
                        <a:pt x="60" y="515"/>
                      </a:lnTo>
                      <a:lnTo>
                        <a:pt x="41" y="503"/>
                      </a:lnTo>
                      <a:lnTo>
                        <a:pt x="25" y="486"/>
                      </a:lnTo>
                      <a:lnTo>
                        <a:pt x="6" y="475"/>
                      </a:lnTo>
                      <a:lnTo>
                        <a:pt x="0" y="475"/>
                      </a:lnTo>
                      <a:lnTo>
                        <a:pt x="8" y="449"/>
                      </a:lnTo>
                      <a:lnTo>
                        <a:pt x="6" y="432"/>
                      </a:lnTo>
                      <a:lnTo>
                        <a:pt x="10" y="416"/>
                      </a:lnTo>
                      <a:lnTo>
                        <a:pt x="27" y="405"/>
                      </a:lnTo>
                      <a:lnTo>
                        <a:pt x="60" y="400"/>
                      </a:lnTo>
                      <a:lnTo>
                        <a:pt x="91" y="396"/>
                      </a:lnTo>
                      <a:lnTo>
                        <a:pt x="114" y="385"/>
                      </a:lnTo>
                      <a:lnTo>
                        <a:pt x="129" y="370"/>
                      </a:lnTo>
                      <a:lnTo>
                        <a:pt x="127" y="352"/>
                      </a:lnTo>
                      <a:lnTo>
                        <a:pt x="123" y="339"/>
                      </a:lnTo>
                      <a:lnTo>
                        <a:pt x="118" y="330"/>
                      </a:lnTo>
                      <a:lnTo>
                        <a:pt x="133" y="312"/>
                      </a:lnTo>
                      <a:lnTo>
                        <a:pt x="160" y="310"/>
                      </a:lnTo>
                      <a:lnTo>
                        <a:pt x="183" y="303"/>
                      </a:lnTo>
                      <a:lnTo>
                        <a:pt x="195" y="287"/>
                      </a:lnTo>
                      <a:lnTo>
                        <a:pt x="220" y="278"/>
                      </a:lnTo>
                      <a:lnTo>
                        <a:pt x="237" y="276"/>
                      </a:lnTo>
                      <a:lnTo>
                        <a:pt x="245" y="266"/>
                      </a:lnTo>
                      <a:lnTo>
                        <a:pt x="233" y="251"/>
                      </a:lnTo>
                      <a:lnTo>
                        <a:pt x="210" y="246"/>
                      </a:lnTo>
                      <a:lnTo>
                        <a:pt x="193" y="234"/>
                      </a:lnTo>
                      <a:lnTo>
                        <a:pt x="197" y="223"/>
                      </a:lnTo>
                      <a:lnTo>
                        <a:pt x="181" y="220"/>
                      </a:lnTo>
                      <a:lnTo>
                        <a:pt x="160" y="222"/>
                      </a:lnTo>
                      <a:lnTo>
                        <a:pt x="139" y="233"/>
                      </a:lnTo>
                      <a:lnTo>
                        <a:pt x="150" y="216"/>
                      </a:lnTo>
                      <a:lnTo>
                        <a:pt x="133" y="202"/>
                      </a:lnTo>
                      <a:lnTo>
                        <a:pt x="114" y="184"/>
                      </a:lnTo>
                      <a:lnTo>
                        <a:pt x="95" y="167"/>
                      </a:lnTo>
                      <a:lnTo>
                        <a:pt x="91" y="152"/>
                      </a:lnTo>
                      <a:lnTo>
                        <a:pt x="79" y="144"/>
                      </a:lnTo>
                      <a:lnTo>
                        <a:pt x="81" y="129"/>
                      </a:lnTo>
                      <a:lnTo>
                        <a:pt x="91" y="115"/>
                      </a:lnTo>
                      <a:lnTo>
                        <a:pt x="95" y="94"/>
                      </a:lnTo>
                      <a:lnTo>
                        <a:pt x="116" y="79"/>
                      </a:lnTo>
                      <a:lnTo>
                        <a:pt x="145" y="72"/>
                      </a:lnTo>
                      <a:lnTo>
                        <a:pt x="170" y="61"/>
                      </a:lnTo>
                      <a:lnTo>
                        <a:pt x="204" y="55"/>
                      </a:lnTo>
                      <a:lnTo>
                        <a:pt x="231" y="59"/>
                      </a:lnTo>
                      <a:lnTo>
                        <a:pt x="262" y="54"/>
                      </a:lnTo>
                      <a:lnTo>
                        <a:pt x="276" y="44"/>
                      </a:lnTo>
                      <a:lnTo>
                        <a:pt x="301" y="37"/>
                      </a:lnTo>
                      <a:lnTo>
                        <a:pt x="328" y="40"/>
                      </a:lnTo>
                      <a:lnTo>
                        <a:pt x="349" y="34"/>
                      </a:lnTo>
                      <a:lnTo>
                        <a:pt x="368" y="37"/>
                      </a:lnTo>
                      <a:lnTo>
                        <a:pt x="395" y="50"/>
                      </a:lnTo>
                      <a:lnTo>
                        <a:pt x="416" y="51"/>
                      </a:lnTo>
                      <a:lnTo>
                        <a:pt x="441" y="54"/>
                      </a:lnTo>
                      <a:lnTo>
                        <a:pt x="457" y="41"/>
                      </a:lnTo>
                      <a:lnTo>
                        <a:pt x="474" y="33"/>
                      </a:lnTo>
                      <a:lnTo>
                        <a:pt x="482" y="4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269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20" name="Freeform 18"/>
                <p:cNvSpPr>
                  <a:spLocks noChangeAspect="1"/>
                </p:cNvSpPr>
                <p:nvPr/>
              </p:nvSpPr>
              <p:spPr bwMode="auto">
                <a:xfrm>
                  <a:off x="2774" y="2812"/>
                  <a:ext cx="1754" cy="1216"/>
                </a:xfrm>
                <a:custGeom>
                  <a:avLst/>
                  <a:gdLst>
                    <a:gd name="T0" fmla="*/ 509 w 1799"/>
                    <a:gd name="T1" fmla="*/ 38 h 1216"/>
                    <a:gd name="T2" fmla="*/ 626 w 1799"/>
                    <a:gd name="T3" fmla="*/ 104 h 1216"/>
                    <a:gd name="T4" fmla="*/ 723 w 1799"/>
                    <a:gd name="T5" fmla="*/ 78 h 1216"/>
                    <a:gd name="T6" fmla="*/ 791 w 1799"/>
                    <a:gd name="T7" fmla="*/ 67 h 1216"/>
                    <a:gd name="T8" fmla="*/ 866 w 1799"/>
                    <a:gd name="T9" fmla="*/ 18 h 1216"/>
                    <a:gd name="T10" fmla="*/ 936 w 1799"/>
                    <a:gd name="T11" fmla="*/ 53 h 1216"/>
                    <a:gd name="T12" fmla="*/ 1060 w 1799"/>
                    <a:gd name="T13" fmla="*/ 81 h 1216"/>
                    <a:gd name="T14" fmla="*/ 1129 w 1799"/>
                    <a:gd name="T15" fmla="*/ 172 h 1216"/>
                    <a:gd name="T16" fmla="*/ 1232 w 1799"/>
                    <a:gd name="T17" fmla="*/ 222 h 1216"/>
                    <a:gd name="T18" fmla="*/ 1219 w 1799"/>
                    <a:gd name="T19" fmla="*/ 303 h 1216"/>
                    <a:gd name="T20" fmla="*/ 1307 w 1799"/>
                    <a:gd name="T21" fmla="*/ 370 h 1216"/>
                    <a:gd name="T22" fmla="*/ 1399 w 1799"/>
                    <a:gd name="T23" fmla="*/ 438 h 1216"/>
                    <a:gd name="T24" fmla="*/ 1506 w 1799"/>
                    <a:gd name="T25" fmla="*/ 502 h 1216"/>
                    <a:gd name="T26" fmla="*/ 1606 w 1799"/>
                    <a:gd name="T27" fmla="*/ 562 h 1216"/>
                    <a:gd name="T28" fmla="*/ 1735 w 1799"/>
                    <a:gd name="T29" fmla="*/ 633 h 1216"/>
                    <a:gd name="T30" fmla="*/ 1700 w 1799"/>
                    <a:gd name="T31" fmla="*/ 723 h 1216"/>
                    <a:gd name="T32" fmla="*/ 1602 w 1799"/>
                    <a:gd name="T33" fmla="*/ 775 h 1216"/>
                    <a:gd name="T34" fmla="*/ 1476 w 1799"/>
                    <a:gd name="T35" fmla="*/ 846 h 1216"/>
                    <a:gd name="T36" fmla="*/ 1354 w 1799"/>
                    <a:gd name="T37" fmla="*/ 902 h 1216"/>
                    <a:gd name="T38" fmla="*/ 1450 w 1799"/>
                    <a:gd name="T39" fmla="*/ 1004 h 1216"/>
                    <a:gd name="T40" fmla="*/ 1478 w 1799"/>
                    <a:gd name="T41" fmla="*/ 1087 h 1216"/>
                    <a:gd name="T42" fmla="*/ 1401 w 1799"/>
                    <a:gd name="T43" fmla="*/ 1110 h 1216"/>
                    <a:gd name="T44" fmla="*/ 1279 w 1799"/>
                    <a:gd name="T45" fmla="*/ 1082 h 1216"/>
                    <a:gd name="T46" fmla="*/ 1178 w 1799"/>
                    <a:gd name="T47" fmla="*/ 1036 h 1216"/>
                    <a:gd name="T48" fmla="*/ 1105 w 1799"/>
                    <a:gd name="T49" fmla="*/ 1093 h 1216"/>
                    <a:gd name="T50" fmla="*/ 973 w 1799"/>
                    <a:gd name="T51" fmla="*/ 1117 h 1216"/>
                    <a:gd name="T52" fmla="*/ 819 w 1799"/>
                    <a:gd name="T53" fmla="*/ 1143 h 1216"/>
                    <a:gd name="T54" fmla="*/ 685 w 1799"/>
                    <a:gd name="T55" fmla="*/ 1132 h 1216"/>
                    <a:gd name="T56" fmla="*/ 543 w 1799"/>
                    <a:gd name="T57" fmla="*/ 1097 h 1216"/>
                    <a:gd name="T58" fmla="*/ 513 w 1799"/>
                    <a:gd name="T59" fmla="*/ 1180 h 1216"/>
                    <a:gd name="T60" fmla="*/ 411 w 1799"/>
                    <a:gd name="T61" fmla="*/ 1180 h 1216"/>
                    <a:gd name="T62" fmla="*/ 332 w 1799"/>
                    <a:gd name="T63" fmla="*/ 1101 h 1216"/>
                    <a:gd name="T64" fmla="*/ 211 w 1799"/>
                    <a:gd name="T65" fmla="*/ 1115 h 1216"/>
                    <a:gd name="T66" fmla="*/ 334 w 1799"/>
                    <a:gd name="T67" fmla="*/ 1060 h 1216"/>
                    <a:gd name="T68" fmla="*/ 409 w 1799"/>
                    <a:gd name="T69" fmla="*/ 1039 h 1216"/>
                    <a:gd name="T70" fmla="*/ 419 w 1799"/>
                    <a:gd name="T71" fmla="*/ 928 h 1216"/>
                    <a:gd name="T72" fmla="*/ 387 w 1799"/>
                    <a:gd name="T73" fmla="*/ 814 h 1216"/>
                    <a:gd name="T74" fmla="*/ 494 w 1799"/>
                    <a:gd name="T75" fmla="*/ 738 h 1216"/>
                    <a:gd name="T76" fmla="*/ 539 w 1799"/>
                    <a:gd name="T77" fmla="*/ 712 h 1216"/>
                    <a:gd name="T78" fmla="*/ 537 w 1799"/>
                    <a:gd name="T79" fmla="*/ 601 h 1216"/>
                    <a:gd name="T80" fmla="*/ 456 w 1799"/>
                    <a:gd name="T81" fmla="*/ 520 h 1216"/>
                    <a:gd name="T82" fmla="*/ 428 w 1799"/>
                    <a:gd name="T83" fmla="*/ 436 h 1216"/>
                    <a:gd name="T84" fmla="*/ 387 w 1799"/>
                    <a:gd name="T85" fmla="*/ 377 h 1216"/>
                    <a:gd name="T86" fmla="*/ 312 w 1799"/>
                    <a:gd name="T87" fmla="*/ 361 h 1216"/>
                    <a:gd name="T88" fmla="*/ 253 w 1799"/>
                    <a:gd name="T89" fmla="*/ 308 h 1216"/>
                    <a:gd name="T90" fmla="*/ 175 w 1799"/>
                    <a:gd name="T91" fmla="*/ 289 h 1216"/>
                    <a:gd name="T92" fmla="*/ 111 w 1799"/>
                    <a:gd name="T93" fmla="*/ 334 h 1216"/>
                    <a:gd name="T94" fmla="*/ 16 w 1799"/>
                    <a:gd name="T95" fmla="*/ 330 h 1216"/>
                    <a:gd name="T96" fmla="*/ 20 w 1799"/>
                    <a:gd name="T97" fmla="*/ 228 h 1216"/>
                    <a:gd name="T98" fmla="*/ 83 w 1799"/>
                    <a:gd name="T99" fmla="*/ 175 h 1216"/>
                    <a:gd name="T100" fmla="*/ 201 w 1799"/>
                    <a:gd name="T101" fmla="*/ 147 h 1216"/>
                    <a:gd name="T102" fmla="*/ 269 w 1799"/>
                    <a:gd name="T103" fmla="*/ 99 h 1216"/>
                    <a:gd name="T104" fmla="*/ 331 w 1799"/>
                    <a:gd name="T105" fmla="*/ 68 h 1216"/>
                    <a:gd name="T106" fmla="*/ 404 w 1799"/>
                    <a:gd name="T107" fmla="*/ 11 h 121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1799" h="1216">
                      <a:moveTo>
                        <a:pt x="414" y="11"/>
                      </a:moveTo>
                      <a:lnTo>
                        <a:pt x="434" y="6"/>
                      </a:lnTo>
                      <a:lnTo>
                        <a:pt x="466" y="0"/>
                      </a:lnTo>
                      <a:lnTo>
                        <a:pt x="493" y="6"/>
                      </a:lnTo>
                      <a:lnTo>
                        <a:pt x="507" y="21"/>
                      </a:lnTo>
                      <a:lnTo>
                        <a:pt x="522" y="38"/>
                      </a:lnTo>
                      <a:lnTo>
                        <a:pt x="547" y="50"/>
                      </a:lnTo>
                      <a:lnTo>
                        <a:pt x="574" y="58"/>
                      </a:lnTo>
                      <a:lnTo>
                        <a:pt x="586" y="72"/>
                      </a:lnTo>
                      <a:lnTo>
                        <a:pt x="592" y="90"/>
                      </a:lnTo>
                      <a:lnTo>
                        <a:pt x="611" y="101"/>
                      </a:lnTo>
                      <a:lnTo>
                        <a:pt x="642" y="104"/>
                      </a:lnTo>
                      <a:lnTo>
                        <a:pt x="657" y="101"/>
                      </a:lnTo>
                      <a:lnTo>
                        <a:pt x="649" y="81"/>
                      </a:lnTo>
                      <a:lnTo>
                        <a:pt x="665" y="68"/>
                      </a:lnTo>
                      <a:lnTo>
                        <a:pt x="688" y="65"/>
                      </a:lnTo>
                      <a:lnTo>
                        <a:pt x="717" y="71"/>
                      </a:lnTo>
                      <a:lnTo>
                        <a:pt x="742" y="78"/>
                      </a:lnTo>
                      <a:lnTo>
                        <a:pt x="761" y="74"/>
                      </a:lnTo>
                      <a:lnTo>
                        <a:pt x="773" y="86"/>
                      </a:lnTo>
                      <a:lnTo>
                        <a:pt x="786" y="94"/>
                      </a:lnTo>
                      <a:lnTo>
                        <a:pt x="807" y="97"/>
                      </a:lnTo>
                      <a:lnTo>
                        <a:pt x="819" y="89"/>
                      </a:lnTo>
                      <a:lnTo>
                        <a:pt x="811" y="67"/>
                      </a:lnTo>
                      <a:lnTo>
                        <a:pt x="800" y="45"/>
                      </a:lnTo>
                      <a:lnTo>
                        <a:pt x="800" y="28"/>
                      </a:lnTo>
                      <a:lnTo>
                        <a:pt x="819" y="11"/>
                      </a:lnTo>
                      <a:lnTo>
                        <a:pt x="842" y="4"/>
                      </a:lnTo>
                      <a:lnTo>
                        <a:pt x="865" y="7"/>
                      </a:lnTo>
                      <a:lnTo>
                        <a:pt x="888" y="18"/>
                      </a:lnTo>
                      <a:lnTo>
                        <a:pt x="892" y="31"/>
                      </a:lnTo>
                      <a:lnTo>
                        <a:pt x="890" y="46"/>
                      </a:lnTo>
                      <a:lnTo>
                        <a:pt x="900" y="58"/>
                      </a:lnTo>
                      <a:lnTo>
                        <a:pt x="921" y="61"/>
                      </a:lnTo>
                      <a:lnTo>
                        <a:pt x="942" y="58"/>
                      </a:lnTo>
                      <a:lnTo>
                        <a:pt x="960" y="53"/>
                      </a:lnTo>
                      <a:lnTo>
                        <a:pt x="990" y="58"/>
                      </a:lnTo>
                      <a:lnTo>
                        <a:pt x="1015" y="64"/>
                      </a:lnTo>
                      <a:lnTo>
                        <a:pt x="1037" y="56"/>
                      </a:lnTo>
                      <a:lnTo>
                        <a:pt x="1054" y="54"/>
                      </a:lnTo>
                      <a:lnTo>
                        <a:pt x="1071" y="65"/>
                      </a:lnTo>
                      <a:lnTo>
                        <a:pt x="1087" y="81"/>
                      </a:lnTo>
                      <a:lnTo>
                        <a:pt x="1106" y="93"/>
                      </a:lnTo>
                      <a:lnTo>
                        <a:pt x="1131" y="108"/>
                      </a:lnTo>
                      <a:lnTo>
                        <a:pt x="1137" y="125"/>
                      </a:lnTo>
                      <a:lnTo>
                        <a:pt x="1152" y="142"/>
                      </a:lnTo>
                      <a:lnTo>
                        <a:pt x="1164" y="157"/>
                      </a:lnTo>
                      <a:lnTo>
                        <a:pt x="1158" y="172"/>
                      </a:lnTo>
                      <a:lnTo>
                        <a:pt x="1185" y="175"/>
                      </a:lnTo>
                      <a:lnTo>
                        <a:pt x="1202" y="178"/>
                      </a:lnTo>
                      <a:lnTo>
                        <a:pt x="1214" y="192"/>
                      </a:lnTo>
                      <a:lnTo>
                        <a:pt x="1225" y="205"/>
                      </a:lnTo>
                      <a:lnTo>
                        <a:pt x="1247" y="212"/>
                      </a:lnTo>
                      <a:lnTo>
                        <a:pt x="1264" y="222"/>
                      </a:lnTo>
                      <a:lnTo>
                        <a:pt x="1283" y="237"/>
                      </a:lnTo>
                      <a:lnTo>
                        <a:pt x="1287" y="253"/>
                      </a:lnTo>
                      <a:lnTo>
                        <a:pt x="1277" y="266"/>
                      </a:lnTo>
                      <a:lnTo>
                        <a:pt x="1258" y="273"/>
                      </a:lnTo>
                      <a:lnTo>
                        <a:pt x="1247" y="289"/>
                      </a:lnTo>
                      <a:lnTo>
                        <a:pt x="1250" y="303"/>
                      </a:lnTo>
                      <a:lnTo>
                        <a:pt x="1266" y="312"/>
                      </a:lnTo>
                      <a:lnTo>
                        <a:pt x="1287" y="325"/>
                      </a:lnTo>
                      <a:lnTo>
                        <a:pt x="1289" y="343"/>
                      </a:lnTo>
                      <a:lnTo>
                        <a:pt x="1297" y="357"/>
                      </a:lnTo>
                      <a:lnTo>
                        <a:pt x="1320" y="364"/>
                      </a:lnTo>
                      <a:lnTo>
                        <a:pt x="1341" y="370"/>
                      </a:lnTo>
                      <a:lnTo>
                        <a:pt x="1358" y="386"/>
                      </a:lnTo>
                      <a:lnTo>
                        <a:pt x="1364" y="401"/>
                      </a:lnTo>
                      <a:lnTo>
                        <a:pt x="1372" y="413"/>
                      </a:lnTo>
                      <a:lnTo>
                        <a:pt x="1399" y="423"/>
                      </a:lnTo>
                      <a:lnTo>
                        <a:pt x="1422" y="426"/>
                      </a:lnTo>
                      <a:lnTo>
                        <a:pt x="1435" y="438"/>
                      </a:lnTo>
                      <a:lnTo>
                        <a:pt x="1460" y="433"/>
                      </a:lnTo>
                      <a:lnTo>
                        <a:pt x="1485" y="440"/>
                      </a:lnTo>
                      <a:lnTo>
                        <a:pt x="1505" y="451"/>
                      </a:lnTo>
                      <a:lnTo>
                        <a:pt x="1516" y="469"/>
                      </a:lnTo>
                      <a:lnTo>
                        <a:pt x="1532" y="486"/>
                      </a:lnTo>
                      <a:lnTo>
                        <a:pt x="1545" y="502"/>
                      </a:lnTo>
                      <a:lnTo>
                        <a:pt x="1561" y="516"/>
                      </a:lnTo>
                      <a:lnTo>
                        <a:pt x="1580" y="522"/>
                      </a:lnTo>
                      <a:lnTo>
                        <a:pt x="1603" y="522"/>
                      </a:lnTo>
                      <a:lnTo>
                        <a:pt x="1626" y="526"/>
                      </a:lnTo>
                      <a:lnTo>
                        <a:pt x="1636" y="541"/>
                      </a:lnTo>
                      <a:lnTo>
                        <a:pt x="1647" y="562"/>
                      </a:lnTo>
                      <a:lnTo>
                        <a:pt x="1670" y="576"/>
                      </a:lnTo>
                      <a:lnTo>
                        <a:pt x="1699" y="578"/>
                      </a:lnTo>
                      <a:lnTo>
                        <a:pt x="1724" y="591"/>
                      </a:lnTo>
                      <a:lnTo>
                        <a:pt x="1734" y="610"/>
                      </a:lnTo>
                      <a:lnTo>
                        <a:pt x="1753" y="626"/>
                      </a:lnTo>
                      <a:lnTo>
                        <a:pt x="1780" y="633"/>
                      </a:lnTo>
                      <a:lnTo>
                        <a:pt x="1799" y="653"/>
                      </a:lnTo>
                      <a:lnTo>
                        <a:pt x="1794" y="674"/>
                      </a:lnTo>
                      <a:lnTo>
                        <a:pt x="1788" y="698"/>
                      </a:lnTo>
                      <a:lnTo>
                        <a:pt x="1774" y="717"/>
                      </a:lnTo>
                      <a:lnTo>
                        <a:pt x="1767" y="735"/>
                      </a:lnTo>
                      <a:lnTo>
                        <a:pt x="1744" y="723"/>
                      </a:lnTo>
                      <a:lnTo>
                        <a:pt x="1722" y="717"/>
                      </a:lnTo>
                      <a:lnTo>
                        <a:pt x="1705" y="727"/>
                      </a:lnTo>
                      <a:lnTo>
                        <a:pt x="1692" y="739"/>
                      </a:lnTo>
                      <a:lnTo>
                        <a:pt x="1668" y="735"/>
                      </a:lnTo>
                      <a:lnTo>
                        <a:pt x="1653" y="752"/>
                      </a:lnTo>
                      <a:lnTo>
                        <a:pt x="1643" y="775"/>
                      </a:lnTo>
                      <a:lnTo>
                        <a:pt x="1632" y="798"/>
                      </a:lnTo>
                      <a:lnTo>
                        <a:pt x="1618" y="816"/>
                      </a:lnTo>
                      <a:lnTo>
                        <a:pt x="1597" y="828"/>
                      </a:lnTo>
                      <a:lnTo>
                        <a:pt x="1566" y="834"/>
                      </a:lnTo>
                      <a:lnTo>
                        <a:pt x="1537" y="836"/>
                      </a:lnTo>
                      <a:lnTo>
                        <a:pt x="1514" y="846"/>
                      </a:lnTo>
                      <a:lnTo>
                        <a:pt x="1491" y="854"/>
                      </a:lnTo>
                      <a:lnTo>
                        <a:pt x="1462" y="852"/>
                      </a:lnTo>
                      <a:lnTo>
                        <a:pt x="1441" y="860"/>
                      </a:lnTo>
                      <a:lnTo>
                        <a:pt x="1424" y="875"/>
                      </a:lnTo>
                      <a:lnTo>
                        <a:pt x="1403" y="886"/>
                      </a:lnTo>
                      <a:lnTo>
                        <a:pt x="1389" y="902"/>
                      </a:lnTo>
                      <a:lnTo>
                        <a:pt x="1387" y="918"/>
                      </a:lnTo>
                      <a:lnTo>
                        <a:pt x="1401" y="936"/>
                      </a:lnTo>
                      <a:lnTo>
                        <a:pt x="1424" y="953"/>
                      </a:lnTo>
                      <a:lnTo>
                        <a:pt x="1445" y="971"/>
                      </a:lnTo>
                      <a:lnTo>
                        <a:pt x="1470" y="986"/>
                      </a:lnTo>
                      <a:lnTo>
                        <a:pt x="1487" y="1004"/>
                      </a:lnTo>
                      <a:lnTo>
                        <a:pt x="1482" y="1024"/>
                      </a:lnTo>
                      <a:lnTo>
                        <a:pt x="1472" y="1042"/>
                      </a:lnTo>
                      <a:lnTo>
                        <a:pt x="1468" y="1054"/>
                      </a:lnTo>
                      <a:lnTo>
                        <a:pt x="1482" y="1064"/>
                      </a:lnTo>
                      <a:lnTo>
                        <a:pt x="1503" y="1071"/>
                      </a:lnTo>
                      <a:lnTo>
                        <a:pt x="1516" y="1087"/>
                      </a:lnTo>
                      <a:lnTo>
                        <a:pt x="1520" y="1110"/>
                      </a:lnTo>
                      <a:lnTo>
                        <a:pt x="1509" y="1128"/>
                      </a:lnTo>
                      <a:lnTo>
                        <a:pt x="1493" y="1133"/>
                      </a:lnTo>
                      <a:lnTo>
                        <a:pt x="1470" y="1128"/>
                      </a:lnTo>
                      <a:lnTo>
                        <a:pt x="1447" y="1121"/>
                      </a:lnTo>
                      <a:lnTo>
                        <a:pt x="1437" y="1110"/>
                      </a:lnTo>
                      <a:lnTo>
                        <a:pt x="1428" y="1093"/>
                      </a:lnTo>
                      <a:lnTo>
                        <a:pt x="1406" y="1082"/>
                      </a:lnTo>
                      <a:lnTo>
                        <a:pt x="1378" y="1080"/>
                      </a:lnTo>
                      <a:lnTo>
                        <a:pt x="1356" y="1086"/>
                      </a:lnTo>
                      <a:lnTo>
                        <a:pt x="1333" y="1094"/>
                      </a:lnTo>
                      <a:lnTo>
                        <a:pt x="1312" y="1082"/>
                      </a:lnTo>
                      <a:lnTo>
                        <a:pt x="1295" y="1072"/>
                      </a:lnTo>
                      <a:lnTo>
                        <a:pt x="1272" y="1074"/>
                      </a:lnTo>
                      <a:lnTo>
                        <a:pt x="1247" y="1072"/>
                      </a:lnTo>
                      <a:lnTo>
                        <a:pt x="1229" y="1064"/>
                      </a:lnTo>
                      <a:lnTo>
                        <a:pt x="1216" y="1049"/>
                      </a:lnTo>
                      <a:lnTo>
                        <a:pt x="1208" y="1036"/>
                      </a:lnTo>
                      <a:lnTo>
                        <a:pt x="1193" y="1044"/>
                      </a:lnTo>
                      <a:lnTo>
                        <a:pt x="1181" y="1054"/>
                      </a:lnTo>
                      <a:lnTo>
                        <a:pt x="1175" y="1067"/>
                      </a:lnTo>
                      <a:lnTo>
                        <a:pt x="1168" y="1080"/>
                      </a:lnTo>
                      <a:lnTo>
                        <a:pt x="1154" y="1087"/>
                      </a:lnTo>
                      <a:lnTo>
                        <a:pt x="1133" y="1093"/>
                      </a:lnTo>
                      <a:lnTo>
                        <a:pt x="1114" y="1101"/>
                      </a:lnTo>
                      <a:lnTo>
                        <a:pt x="1100" y="1112"/>
                      </a:lnTo>
                      <a:lnTo>
                        <a:pt x="1073" y="1115"/>
                      </a:lnTo>
                      <a:lnTo>
                        <a:pt x="1044" y="1110"/>
                      </a:lnTo>
                      <a:lnTo>
                        <a:pt x="1015" y="1111"/>
                      </a:lnTo>
                      <a:lnTo>
                        <a:pt x="998" y="1117"/>
                      </a:lnTo>
                      <a:lnTo>
                        <a:pt x="977" y="1125"/>
                      </a:lnTo>
                      <a:lnTo>
                        <a:pt x="958" y="1139"/>
                      </a:lnTo>
                      <a:lnTo>
                        <a:pt x="940" y="1147"/>
                      </a:lnTo>
                      <a:lnTo>
                        <a:pt x="900" y="1151"/>
                      </a:lnTo>
                      <a:lnTo>
                        <a:pt x="869" y="1150"/>
                      </a:lnTo>
                      <a:lnTo>
                        <a:pt x="840" y="1143"/>
                      </a:lnTo>
                      <a:lnTo>
                        <a:pt x="807" y="1150"/>
                      </a:lnTo>
                      <a:lnTo>
                        <a:pt x="782" y="1158"/>
                      </a:lnTo>
                      <a:lnTo>
                        <a:pt x="761" y="1162"/>
                      </a:lnTo>
                      <a:lnTo>
                        <a:pt x="748" y="1148"/>
                      </a:lnTo>
                      <a:lnTo>
                        <a:pt x="734" y="1135"/>
                      </a:lnTo>
                      <a:lnTo>
                        <a:pt x="703" y="1132"/>
                      </a:lnTo>
                      <a:lnTo>
                        <a:pt x="665" y="1125"/>
                      </a:lnTo>
                      <a:lnTo>
                        <a:pt x="632" y="1119"/>
                      </a:lnTo>
                      <a:lnTo>
                        <a:pt x="607" y="1121"/>
                      </a:lnTo>
                      <a:lnTo>
                        <a:pt x="584" y="1118"/>
                      </a:lnTo>
                      <a:lnTo>
                        <a:pt x="576" y="1104"/>
                      </a:lnTo>
                      <a:lnTo>
                        <a:pt x="557" y="1097"/>
                      </a:lnTo>
                      <a:lnTo>
                        <a:pt x="540" y="1103"/>
                      </a:lnTo>
                      <a:lnTo>
                        <a:pt x="538" y="1117"/>
                      </a:lnTo>
                      <a:lnTo>
                        <a:pt x="543" y="1128"/>
                      </a:lnTo>
                      <a:lnTo>
                        <a:pt x="553" y="1146"/>
                      </a:lnTo>
                      <a:lnTo>
                        <a:pt x="547" y="1162"/>
                      </a:lnTo>
                      <a:lnTo>
                        <a:pt x="526" y="1180"/>
                      </a:lnTo>
                      <a:lnTo>
                        <a:pt x="501" y="1196"/>
                      </a:lnTo>
                      <a:lnTo>
                        <a:pt x="482" y="1212"/>
                      </a:lnTo>
                      <a:lnTo>
                        <a:pt x="466" y="1216"/>
                      </a:lnTo>
                      <a:lnTo>
                        <a:pt x="457" y="1202"/>
                      </a:lnTo>
                      <a:lnTo>
                        <a:pt x="445" y="1189"/>
                      </a:lnTo>
                      <a:lnTo>
                        <a:pt x="422" y="1180"/>
                      </a:lnTo>
                      <a:lnTo>
                        <a:pt x="420" y="1162"/>
                      </a:lnTo>
                      <a:lnTo>
                        <a:pt x="407" y="1146"/>
                      </a:lnTo>
                      <a:lnTo>
                        <a:pt x="391" y="1132"/>
                      </a:lnTo>
                      <a:lnTo>
                        <a:pt x="368" y="1123"/>
                      </a:lnTo>
                      <a:lnTo>
                        <a:pt x="355" y="1111"/>
                      </a:lnTo>
                      <a:lnTo>
                        <a:pt x="341" y="1101"/>
                      </a:lnTo>
                      <a:lnTo>
                        <a:pt x="312" y="1104"/>
                      </a:lnTo>
                      <a:lnTo>
                        <a:pt x="283" y="1112"/>
                      </a:lnTo>
                      <a:lnTo>
                        <a:pt x="253" y="1123"/>
                      </a:lnTo>
                      <a:lnTo>
                        <a:pt x="224" y="1128"/>
                      </a:lnTo>
                      <a:lnTo>
                        <a:pt x="199" y="1123"/>
                      </a:lnTo>
                      <a:lnTo>
                        <a:pt x="216" y="1115"/>
                      </a:lnTo>
                      <a:lnTo>
                        <a:pt x="237" y="1105"/>
                      </a:lnTo>
                      <a:lnTo>
                        <a:pt x="262" y="1094"/>
                      </a:lnTo>
                      <a:lnTo>
                        <a:pt x="289" y="1085"/>
                      </a:lnTo>
                      <a:lnTo>
                        <a:pt x="308" y="1075"/>
                      </a:lnTo>
                      <a:lnTo>
                        <a:pt x="322" y="1065"/>
                      </a:lnTo>
                      <a:lnTo>
                        <a:pt x="343" y="1060"/>
                      </a:lnTo>
                      <a:lnTo>
                        <a:pt x="355" y="1074"/>
                      </a:lnTo>
                      <a:lnTo>
                        <a:pt x="384" y="1069"/>
                      </a:lnTo>
                      <a:lnTo>
                        <a:pt x="407" y="1074"/>
                      </a:lnTo>
                      <a:lnTo>
                        <a:pt x="420" y="1062"/>
                      </a:lnTo>
                      <a:lnTo>
                        <a:pt x="407" y="1050"/>
                      </a:lnTo>
                      <a:lnTo>
                        <a:pt x="420" y="1039"/>
                      </a:lnTo>
                      <a:lnTo>
                        <a:pt x="411" y="1025"/>
                      </a:lnTo>
                      <a:lnTo>
                        <a:pt x="409" y="1008"/>
                      </a:lnTo>
                      <a:lnTo>
                        <a:pt x="420" y="988"/>
                      </a:lnTo>
                      <a:lnTo>
                        <a:pt x="414" y="968"/>
                      </a:lnTo>
                      <a:lnTo>
                        <a:pt x="422" y="949"/>
                      </a:lnTo>
                      <a:lnTo>
                        <a:pt x="430" y="928"/>
                      </a:lnTo>
                      <a:lnTo>
                        <a:pt x="422" y="907"/>
                      </a:lnTo>
                      <a:lnTo>
                        <a:pt x="416" y="888"/>
                      </a:lnTo>
                      <a:lnTo>
                        <a:pt x="411" y="861"/>
                      </a:lnTo>
                      <a:lnTo>
                        <a:pt x="401" y="842"/>
                      </a:lnTo>
                      <a:lnTo>
                        <a:pt x="393" y="828"/>
                      </a:lnTo>
                      <a:lnTo>
                        <a:pt x="397" y="814"/>
                      </a:lnTo>
                      <a:lnTo>
                        <a:pt x="414" y="803"/>
                      </a:lnTo>
                      <a:lnTo>
                        <a:pt x="436" y="792"/>
                      </a:lnTo>
                      <a:lnTo>
                        <a:pt x="445" y="775"/>
                      </a:lnTo>
                      <a:lnTo>
                        <a:pt x="466" y="763"/>
                      </a:lnTo>
                      <a:lnTo>
                        <a:pt x="495" y="753"/>
                      </a:lnTo>
                      <a:lnTo>
                        <a:pt x="507" y="738"/>
                      </a:lnTo>
                      <a:lnTo>
                        <a:pt x="503" y="723"/>
                      </a:lnTo>
                      <a:lnTo>
                        <a:pt x="484" y="709"/>
                      </a:lnTo>
                      <a:lnTo>
                        <a:pt x="495" y="696"/>
                      </a:lnTo>
                      <a:lnTo>
                        <a:pt x="518" y="699"/>
                      </a:lnTo>
                      <a:lnTo>
                        <a:pt x="530" y="712"/>
                      </a:lnTo>
                      <a:lnTo>
                        <a:pt x="553" y="712"/>
                      </a:lnTo>
                      <a:lnTo>
                        <a:pt x="561" y="699"/>
                      </a:lnTo>
                      <a:lnTo>
                        <a:pt x="543" y="687"/>
                      </a:lnTo>
                      <a:lnTo>
                        <a:pt x="540" y="671"/>
                      </a:lnTo>
                      <a:lnTo>
                        <a:pt x="551" y="651"/>
                      </a:lnTo>
                      <a:lnTo>
                        <a:pt x="561" y="623"/>
                      </a:lnTo>
                      <a:lnTo>
                        <a:pt x="551" y="601"/>
                      </a:lnTo>
                      <a:lnTo>
                        <a:pt x="534" y="584"/>
                      </a:lnTo>
                      <a:lnTo>
                        <a:pt x="513" y="574"/>
                      </a:lnTo>
                      <a:lnTo>
                        <a:pt x="501" y="560"/>
                      </a:lnTo>
                      <a:lnTo>
                        <a:pt x="493" y="544"/>
                      </a:lnTo>
                      <a:lnTo>
                        <a:pt x="484" y="530"/>
                      </a:lnTo>
                      <a:lnTo>
                        <a:pt x="468" y="520"/>
                      </a:lnTo>
                      <a:lnTo>
                        <a:pt x="447" y="513"/>
                      </a:lnTo>
                      <a:lnTo>
                        <a:pt x="426" y="502"/>
                      </a:lnTo>
                      <a:lnTo>
                        <a:pt x="414" y="488"/>
                      </a:lnTo>
                      <a:lnTo>
                        <a:pt x="416" y="469"/>
                      </a:lnTo>
                      <a:lnTo>
                        <a:pt x="434" y="452"/>
                      </a:lnTo>
                      <a:lnTo>
                        <a:pt x="439" y="436"/>
                      </a:lnTo>
                      <a:lnTo>
                        <a:pt x="430" y="419"/>
                      </a:lnTo>
                      <a:lnTo>
                        <a:pt x="434" y="404"/>
                      </a:lnTo>
                      <a:lnTo>
                        <a:pt x="443" y="382"/>
                      </a:lnTo>
                      <a:lnTo>
                        <a:pt x="434" y="366"/>
                      </a:lnTo>
                      <a:lnTo>
                        <a:pt x="414" y="368"/>
                      </a:lnTo>
                      <a:lnTo>
                        <a:pt x="397" y="377"/>
                      </a:lnTo>
                      <a:lnTo>
                        <a:pt x="384" y="393"/>
                      </a:lnTo>
                      <a:lnTo>
                        <a:pt x="364" y="398"/>
                      </a:lnTo>
                      <a:lnTo>
                        <a:pt x="353" y="386"/>
                      </a:lnTo>
                      <a:lnTo>
                        <a:pt x="345" y="373"/>
                      </a:lnTo>
                      <a:lnTo>
                        <a:pt x="330" y="370"/>
                      </a:lnTo>
                      <a:lnTo>
                        <a:pt x="320" y="361"/>
                      </a:lnTo>
                      <a:lnTo>
                        <a:pt x="312" y="350"/>
                      </a:lnTo>
                      <a:lnTo>
                        <a:pt x="322" y="332"/>
                      </a:lnTo>
                      <a:lnTo>
                        <a:pt x="316" y="322"/>
                      </a:lnTo>
                      <a:lnTo>
                        <a:pt x="289" y="327"/>
                      </a:lnTo>
                      <a:lnTo>
                        <a:pt x="266" y="322"/>
                      </a:lnTo>
                      <a:lnTo>
                        <a:pt x="260" y="308"/>
                      </a:lnTo>
                      <a:lnTo>
                        <a:pt x="258" y="290"/>
                      </a:lnTo>
                      <a:lnTo>
                        <a:pt x="239" y="284"/>
                      </a:lnTo>
                      <a:lnTo>
                        <a:pt x="222" y="293"/>
                      </a:lnTo>
                      <a:lnTo>
                        <a:pt x="206" y="305"/>
                      </a:lnTo>
                      <a:lnTo>
                        <a:pt x="193" y="298"/>
                      </a:lnTo>
                      <a:lnTo>
                        <a:pt x="179" y="289"/>
                      </a:lnTo>
                      <a:lnTo>
                        <a:pt x="158" y="291"/>
                      </a:lnTo>
                      <a:lnTo>
                        <a:pt x="143" y="301"/>
                      </a:lnTo>
                      <a:lnTo>
                        <a:pt x="149" y="319"/>
                      </a:lnTo>
                      <a:lnTo>
                        <a:pt x="147" y="332"/>
                      </a:lnTo>
                      <a:lnTo>
                        <a:pt x="135" y="340"/>
                      </a:lnTo>
                      <a:lnTo>
                        <a:pt x="114" y="334"/>
                      </a:lnTo>
                      <a:lnTo>
                        <a:pt x="104" y="350"/>
                      </a:lnTo>
                      <a:lnTo>
                        <a:pt x="89" y="365"/>
                      </a:lnTo>
                      <a:lnTo>
                        <a:pt x="66" y="373"/>
                      </a:lnTo>
                      <a:lnTo>
                        <a:pt x="41" y="366"/>
                      </a:lnTo>
                      <a:lnTo>
                        <a:pt x="18" y="351"/>
                      </a:lnTo>
                      <a:lnTo>
                        <a:pt x="16" y="330"/>
                      </a:lnTo>
                      <a:lnTo>
                        <a:pt x="27" y="314"/>
                      </a:lnTo>
                      <a:lnTo>
                        <a:pt x="21" y="294"/>
                      </a:lnTo>
                      <a:lnTo>
                        <a:pt x="10" y="278"/>
                      </a:lnTo>
                      <a:lnTo>
                        <a:pt x="0" y="255"/>
                      </a:lnTo>
                      <a:lnTo>
                        <a:pt x="6" y="240"/>
                      </a:lnTo>
                      <a:lnTo>
                        <a:pt x="21" y="228"/>
                      </a:lnTo>
                      <a:lnTo>
                        <a:pt x="33" y="210"/>
                      </a:lnTo>
                      <a:lnTo>
                        <a:pt x="29" y="194"/>
                      </a:lnTo>
                      <a:lnTo>
                        <a:pt x="27" y="176"/>
                      </a:lnTo>
                      <a:lnTo>
                        <a:pt x="43" y="168"/>
                      </a:lnTo>
                      <a:lnTo>
                        <a:pt x="64" y="165"/>
                      </a:lnTo>
                      <a:lnTo>
                        <a:pt x="85" y="175"/>
                      </a:lnTo>
                      <a:lnTo>
                        <a:pt x="100" y="162"/>
                      </a:lnTo>
                      <a:lnTo>
                        <a:pt x="122" y="157"/>
                      </a:lnTo>
                      <a:lnTo>
                        <a:pt x="147" y="161"/>
                      </a:lnTo>
                      <a:lnTo>
                        <a:pt x="172" y="165"/>
                      </a:lnTo>
                      <a:lnTo>
                        <a:pt x="195" y="161"/>
                      </a:lnTo>
                      <a:lnTo>
                        <a:pt x="206" y="147"/>
                      </a:lnTo>
                      <a:lnTo>
                        <a:pt x="208" y="132"/>
                      </a:lnTo>
                      <a:lnTo>
                        <a:pt x="222" y="122"/>
                      </a:lnTo>
                      <a:lnTo>
                        <a:pt x="241" y="124"/>
                      </a:lnTo>
                      <a:lnTo>
                        <a:pt x="260" y="122"/>
                      </a:lnTo>
                      <a:lnTo>
                        <a:pt x="264" y="110"/>
                      </a:lnTo>
                      <a:lnTo>
                        <a:pt x="276" y="99"/>
                      </a:lnTo>
                      <a:lnTo>
                        <a:pt x="295" y="94"/>
                      </a:lnTo>
                      <a:lnTo>
                        <a:pt x="303" y="81"/>
                      </a:lnTo>
                      <a:lnTo>
                        <a:pt x="295" y="71"/>
                      </a:lnTo>
                      <a:lnTo>
                        <a:pt x="297" y="58"/>
                      </a:lnTo>
                      <a:lnTo>
                        <a:pt x="318" y="57"/>
                      </a:lnTo>
                      <a:lnTo>
                        <a:pt x="339" y="68"/>
                      </a:lnTo>
                      <a:lnTo>
                        <a:pt x="362" y="72"/>
                      </a:lnTo>
                      <a:lnTo>
                        <a:pt x="374" y="58"/>
                      </a:lnTo>
                      <a:lnTo>
                        <a:pt x="380" y="46"/>
                      </a:lnTo>
                      <a:lnTo>
                        <a:pt x="397" y="39"/>
                      </a:lnTo>
                      <a:lnTo>
                        <a:pt x="411" y="25"/>
                      </a:lnTo>
                      <a:lnTo>
                        <a:pt x="414" y="11"/>
                      </a:lnTo>
                      <a:close/>
                    </a:path>
                  </a:pathLst>
                </a:custGeom>
                <a:solidFill>
                  <a:srgbClr val="FFC5CF"/>
                </a:solidFill>
                <a:ln w="269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21" name="Freeform 19"/>
                <p:cNvSpPr>
                  <a:spLocks noChangeAspect="1"/>
                </p:cNvSpPr>
                <p:nvPr/>
              </p:nvSpPr>
              <p:spPr bwMode="auto">
                <a:xfrm>
                  <a:off x="2231" y="3096"/>
                  <a:ext cx="1090" cy="839"/>
                </a:xfrm>
                <a:custGeom>
                  <a:avLst/>
                  <a:gdLst>
                    <a:gd name="T0" fmla="*/ 774 w 1119"/>
                    <a:gd name="T1" fmla="*/ 821 h 839"/>
                    <a:gd name="T2" fmla="*/ 844 w 1119"/>
                    <a:gd name="T3" fmla="*/ 791 h 839"/>
                    <a:gd name="T4" fmla="*/ 889 w 1119"/>
                    <a:gd name="T5" fmla="*/ 790 h 839"/>
                    <a:gd name="T6" fmla="*/ 953 w 1119"/>
                    <a:gd name="T7" fmla="*/ 778 h 839"/>
                    <a:gd name="T8" fmla="*/ 944 w 1119"/>
                    <a:gd name="T9" fmla="*/ 741 h 839"/>
                    <a:gd name="T10" fmla="*/ 947 w 1119"/>
                    <a:gd name="T11" fmla="*/ 684 h 839"/>
                    <a:gd name="T12" fmla="*/ 955 w 1119"/>
                    <a:gd name="T13" fmla="*/ 623 h 839"/>
                    <a:gd name="T14" fmla="*/ 934 w 1119"/>
                    <a:gd name="T15" fmla="*/ 558 h 839"/>
                    <a:gd name="T16" fmla="*/ 947 w 1119"/>
                    <a:gd name="T17" fmla="*/ 519 h 839"/>
                    <a:gd name="T18" fmla="*/ 997 w 1119"/>
                    <a:gd name="T19" fmla="*/ 479 h 839"/>
                    <a:gd name="T20" fmla="*/ 1034 w 1119"/>
                    <a:gd name="T21" fmla="*/ 439 h 839"/>
                    <a:gd name="T22" fmla="*/ 1048 w 1119"/>
                    <a:gd name="T23" fmla="*/ 415 h 839"/>
                    <a:gd name="T24" fmla="*/ 1090 w 1119"/>
                    <a:gd name="T25" fmla="*/ 415 h 839"/>
                    <a:gd name="T26" fmla="*/ 1080 w 1119"/>
                    <a:gd name="T27" fmla="*/ 367 h 839"/>
                    <a:gd name="T28" fmla="*/ 1064 w 1119"/>
                    <a:gd name="T29" fmla="*/ 300 h 839"/>
                    <a:gd name="T30" fmla="*/ 1024 w 1119"/>
                    <a:gd name="T31" fmla="*/ 260 h 839"/>
                    <a:gd name="T32" fmla="*/ 979 w 1119"/>
                    <a:gd name="T33" fmla="*/ 229 h 839"/>
                    <a:gd name="T34" fmla="*/ 949 w 1119"/>
                    <a:gd name="T35" fmla="*/ 185 h 839"/>
                    <a:gd name="T36" fmla="*/ 962 w 1119"/>
                    <a:gd name="T37" fmla="*/ 135 h 839"/>
                    <a:gd name="T38" fmla="*/ 966 w 1119"/>
                    <a:gd name="T39" fmla="*/ 82 h 839"/>
                    <a:gd name="T40" fmla="*/ 918 w 1119"/>
                    <a:gd name="T41" fmla="*/ 109 h 839"/>
                    <a:gd name="T42" fmla="*/ 880 w 1119"/>
                    <a:gd name="T43" fmla="*/ 89 h 839"/>
                    <a:gd name="T44" fmla="*/ 847 w 1119"/>
                    <a:gd name="T45" fmla="*/ 66 h 839"/>
                    <a:gd name="T46" fmla="*/ 825 w 1119"/>
                    <a:gd name="T47" fmla="*/ 43 h 839"/>
                    <a:gd name="T48" fmla="*/ 795 w 1119"/>
                    <a:gd name="T49" fmla="*/ 6 h 839"/>
                    <a:gd name="T50" fmla="*/ 744 w 1119"/>
                    <a:gd name="T51" fmla="*/ 21 h 839"/>
                    <a:gd name="T52" fmla="*/ 697 w 1119"/>
                    <a:gd name="T53" fmla="*/ 7 h 839"/>
                    <a:gd name="T54" fmla="*/ 687 w 1119"/>
                    <a:gd name="T55" fmla="*/ 48 h 839"/>
                    <a:gd name="T56" fmla="*/ 645 w 1119"/>
                    <a:gd name="T57" fmla="*/ 66 h 839"/>
                    <a:gd name="T58" fmla="*/ 592 w 1119"/>
                    <a:gd name="T59" fmla="*/ 92 h 839"/>
                    <a:gd name="T60" fmla="*/ 574 w 1119"/>
                    <a:gd name="T61" fmla="*/ 116 h 839"/>
                    <a:gd name="T62" fmla="*/ 525 w 1119"/>
                    <a:gd name="T63" fmla="*/ 129 h 839"/>
                    <a:gd name="T64" fmla="*/ 491 w 1119"/>
                    <a:gd name="T65" fmla="*/ 123 h 839"/>
                    <a:gd name="T66" fmla="*/ 487 w 1119"/>
                    <a:gd name="T67" fmla="*/ 89 h 839"/>
                    <a:gd name="T68" fmla="*/ 436 w 1119"/>
                    <a:gd name="T69" fmla="*/ 81 h 839"/>
                    <a:gd name="T70" fmla="*/ 373 w 1119"/>
                    <a:gd name="T71" fmla="*/ 80 h 839"/>
                    <a:gd name="T72" fmla="*/ 373 w 1119"/>
                    <a:gd name="T73" fmla="*/ 124 h 839"/>
                    <a:gd name="T74" fmla="*/ 379 w 1119"/>
                    <a:gd name="T75" fmla="*/ 179 h 839"/>
                    <a:gd name="T76" fmla="*/ 345 w 1119"/>
                    <a:gd name="T77" fmla="*/ 227 h 839"/>
                    <a:gd name="T78" fmla="*/ 322 w 1119"/>
                    <a:gd name="T79" fmla="*/ 271 h 839"/>
                    <a:gd name="T80" fmla="*/ 288 w 1119"/>
                    <a:gd name="T81" fmla="*/ 325 h 839"/>
                    <a:gd name="T82" fmla="*/ 227 w 1119"/>
                    <a:gd name="T83" fmla="*/ 357 h 839"/>
                    <a:gd name="T84" fmla="*/ 185 w 1119"/>
                    <a:gd name="T85" fmla="*/ 397 h 839"/>
                    <a:gd name="T86" fmla="*/ 136 w 1119"/>
                    <a:gd name="T87" fmla="*/ 443 h 839"/>
                    <a:gd name="T88" fmla="*/ 99 w 1119"/>
                    <a:gd name="T89" fmla="*/ 527 h 839"/>
                    <a:gd name="T90" fmla="*/ 57 w 1119"/>
                    <a:gd name="T91" fmla="*/ 595 h 839"/>
                    <a:gd name="T92" fmla="*/ 43 w 1119"/>
                    <a:gd name="T93" fmla="*/ 661 h 839"/>
                    <a:gd name="T94" fmla="*/ 7 w 1119"/>
                    <a:gd name="T95" fmla="*/ 734 h 839"/>
                    <a:gd name="T96" fmla="*/ 13 w 1119"/>
                    <a:gd name="T97" fmla="*/ 820 h 839"/>
                    <a:gd name="T98" fmla="*/ 53 w 1119"/>
                    <a:gd name="T99" fmla="*/ 806 h 839"/>
                    <a:gd name="T100" fmla="*/ 88 w 1119"/>
                    <a:gd name="T101" fmla="*/ 835 h 839"/>
                    <a:gd name="T102" fmla="*/ 165 w 1119"/>
                    <a:gd name="T103" fmla="*/ 833 h 839"/>
                    <a:gd name="T104" fmla="*/ 236 w 1119"/>
                    <a:gd name="T105" fmla="*/ 824 h 839"/>
                    <a:gd name="T106" fmla="*/ 304 w 1119"/>
                    <a:gd name="T107" fmla="*/ 821 h 839"/>
                    <a:gd name="T108" fmla="*/ 358 w 1119"/>
                    <a:gd name="T109" fmla="*/ 810 h 839"/>
                    <a:gd name="T110" fmla="*/ 390 w 1119"/>
                    <a:gd name="T111" fmla="*/ 783 h 839"/>
                    <a:gd name="T112" fmla="*/ 332 w 1119"/>
                    <a:gd name="T113" fmla="*/ 759 h 839"/>
                    <a:gd name="T114" fmla="*/ 395 w 1119"/>
                    <a:gd name="T115" fmla="*/ 737 h 839"/>
                    <a:gd name="T116" fmla="*/ 470 w 1119"/>
                    <a:gd name="T117" fmla="*/ 751 h 839"/>
                    <a:gd name="T118" fmla="*/ 484 w 1119"/>
                    <a:gd name="T119" fmla="*/ 796 h 839"/>
                    <a:gd name="T120" fmla="*/ 551 w 1119"/>
                    <a:gd name="T121" fmla="*/ 787 h 839"/>
                    <a:gd name="T122" fmla="*/ 610 w 1119"/>
                    <a:gd name="T123" fmla="*/ 819 h 839"/>
                    <a:gd name="T124" fmla="*/ 687 w 1119"/>
                    <a:gd name="T125" fmla="*/ 817 h 83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0" t="0" r="r" b="b"/>
                  <a:pathLst>
                    <a:path w="1119" h="839">
                      <a:moveTo>
                        <a:pt x="757" y="839"/>
                      </a:moveTo>
                      <a:lnTo>
                        <a:pt x="774" y="831"/>
                      </a:lnTo>
                      <a:lnTo>
                        <a:pt x="795" y="821"/>
                      </a:lnTo>
                      <a:lnTo>
                        <a:pt x="820" y="810"/>
                      </a:lnTo>
                      <a:lnTo>
                        <a:pt x="847" y="801"/>
                      </a:lnTo>
                      <a:lnTo>
                        <a:pt x="866" y="791"/>
                      </a:lnTo>
                      <a:lnTo>
                        <a:pt x="880" y="781"/>
                      </a:lnTo>
                      <a:lnTo>
                        <a:pt x="901" y="776"/>
                      </a:lnTo>
                      <a:lnTo>
                        <a:pt x="913" y="790"/>
                      </a:lnTo>
                      <a:lnTo>
                        <a:pt x="942" y="785"/>
                      </a:lnTo>
                      <a:lnTo>
                        <a:pt x="965" y="790"/>
                      </a:lnTo>
                      <a:lnTo>
                        <a:pt x="978" y="778"/>
                      </a:lnTo>
                      <a:lnTo>
                        <a:pt x="965" y="766"/>
                      </a:lnTo>
                      <a:lnTo>
                        <a:pt x="978" y="755"/>
                      </a:lnTo>
                      <a:lnTo>
                        <a:pt x="969" y="741"/>
                      </a:lnTo>
                      <a:lnTo>
                        <a:pt x="967" y="724"/>
                      </a:lnTo>
                      <a:lnTo>
                        <a:pt x="978" y="704"/>
                      </a:lnTo>
                      <a:lnTo>
                        <a:pt x="972" y="684"/>
                      </a:lnTo>
                      <a:lnTo>
                        <a:pt x="980" y="665"/>
                      </a:lnTo>
                      <a:lnTo>
                        <a:pt x="988" y="644"/>
                      </a:lnTo>
                      <a:lnTo>
                        <a:pt x="980" y="623"/>
                      </a:lnTo>
                      <a:lnTo>
                        <a:pt x="974" y="604"/>
                      </a:lnTo>
                      <a:lnTo>
                        <a:pt x="969" y="577"/>
                      </a:lnTo>
                      <a:lnTo>
                        <a:pt x="959" y="558"/>
                      </a:lnTo>
                      <a:lnTo>
                        <a:pt x="951" y="544"/>
                      </a:lnTo>
                      <a:lnTo>
                        <a:pt x="955" y="530"/>
                      </a:lnTo>
                      <a:lnTo>
                        <a:pt x="972" y="519"/>
                      </a:lnTo>
                      <a:lnTo>
                        <a:pt x="994" y="508"/>
                      </a:lnTo>
                      <a:lnTo>
                        <a:pt x="1003" y="491"/>
                      </a:lnTo>
                      <a:lnTo>
                        <a:pt x="1024" y="479"/>
                      </a:lnTo>
                      <a:lnTo>
                        <a:pt x="1053" y="469"/>
                      </a:lnTo>
                      <a:lnTo>
                        <a:pt x="1065" y="454"/>
                      </a:lnTo>
                      <a:lnTo>
                        <a:pt x="1061" y="439"/>
                      </a:lnTo>
                      <a:lnTo>
                        <a:pt x="1042" y="425"/>
                      </a:lnTo>
                      <a:lnTo>
                        <a:pt x="1053" y="412"/>
                      </a:lnTo>
                      <a:lnTo>
                        <a:pt x="1076" y="415"/>
                      </a:lnTo>
                      <a:lnTo>
                        <a:pt x="1088" y="428"/>
                      </a:lnTo>
                      <a:lnTo>
                        <a:pt x="1111" y="428"/>
                      </a:lnTo>
                      <a:lnTo>
                        <a:pt x="1119" y="415"/>
                      </a:lnTo>
                      <a:lnTo>
                        <a:pt x="1101" y="403"/>
                      </a:lnTo>
                      <a:lnTo>
                        <a:pt x="1098" y="387"/>
                      </a:lnTo>
                      <a:lnTo>
                        <a:pt x="1109" y="367"/>
                      </a:lnTo>
                      <a:lnTo>
                        <a:pt x="1119" y="339"/>
                      </a:lnTo>
                      <a:lnTo>
                        <a:pt x="1109" y="317"/>
                      </a:lnTo>
                      <a:lnTo>
                        <a:pt x="1092" y="300"/>
                      </a:lnTo>
                      <a:lnTo>
                        <a:pt x="1071" y="290"/>
                      </a:lnTo>
                      <a:lnTo>
                        <a:pt x="1059" y="276"/>
                      </a:lnTo>
                      <a:lnTo>
                        <a:pt x="1051" y="260"/>
                      </a:lnTo>
                      <a:lnTo>
                        <a:pt x="1042" y="246"/>
                      </a:lnTo>
                      <a:lnTo>
                        <a:pt x="1026" y="236"/>
                      </a:lnTo>
                      <a:lnTo>
                        <a:pt x="1005" y="229"/>
                      </a:lnTo>
                      <a:lnTo>
                        <a:pt x="984" y="218"/>
                      </a:lnTo>
                      <a:lnTo>
                        <a:pt x="972" y="204"/>
                      </a:lnTo>
                      <a:lnTo>
                        <a:pt x="974" y="185"/>
                      </a:lnTo>
                      <a:lnTo>
                        <a:pt x="992" y="168"/>
                      </a:lnTo>
                      <a:lnTo>
                        <a:pt x="997" y="152"/>
                      </a:lnTo>
                      <a:lnTo>
                        <a:pt x="988" y="135"/>
                      </a:lnTo>
                      <a:lnTo>
                        <a:pt x="992" y="120"/>
                      </a:lnTo>
                      <a:lnTo>
                        <a:pt x="1001" y="98"/>
                      </a:lnTo>
                      <a:lnTo>
                        <a:pt x="992" y="82"/>
                      </a:lnTo>
                      <a:lnTo>
                        <a:pt x="972" y="84"/>
                      </a:lnTo>
                      <a:lnTo>
                        <a:pt x="955" y="93"/>
                      </a:lnTo>
                      <a:lnTo>
                        <a:pt x="942" y="109"/>
                      </a:lnTo>
                      <a:lnTo>
                        <a:pt x="922" y="114"/>
                      </a:lnTo>
                      <a:lnTo>
                        <a:pt x="911" y="102"/>
                      </a:lnTo>
                      <a:lnTo>
                        <a:pt x="903" y="89"/>
                      </a:lnTo>
                      <a:lnTo>
                        <a:pt x="888" y="86"/>
                      </a:lnTo>
                      <a:lnTo>
                        <a:pt x="878" y="77"/>
                      </a:lnTo>
                      <a:lnTo>
                        <a:pt x="870" y="66"/>
                      </a:lnTo>
                      <a:lnTo>
                        <a:pt x="880" y="48"/>
                      </a:lnTo>
                      <a:lnTo>
                        <a:pt x="874" y="38"/>
                      </a:lnTo>
                      <a:lnTo>
                        <a:pt x="847" y="43"/>
                      </a:lnTo>
                      <a:lnTo>
                        <a:pt x="824" y="38"/>
                      </a:lnTo>
                      <a:lnTo>
                        <a:pt x="818" y="24"/>
                      </a:lnTo>
                      <a:lnTo>
                        <a:pt x="816" y="6"/>
                      </a:lnTo>
                      <a:lnTo>
                        <a:pt x="797" y="0"/>
                      </a:lnTo>
                      <a:lnTo>
                        <a:pt x="780" y="9"/>
                      </a:lnTo>
                      <a:lnTo>
                        <a:pt x="764" y="21"/>
                      </a:lnTo>
                      <a:lnTo>
                        <a:pt x="751" y="14"/>
                      </a:lnTo>
                      <a:lnTo>
                        <a:pt x="737" y="5"/>
                      </a:lnTo>
                      <a:lnTo>
                        <a:pt x="716" y="7"/>
                      </a:lnTo>
                      <a:lnTo>
                        <a:pt x="701" y="17"/>
                      </a:lnTo>
                      <a:lnTo>
                        <a:pt x="707" y="35"/>
                      </a:lnTo>
                      <a:lnTo>
                        <a:pt x="705" y="48"/>
                      </a:lnTo>
                      <a:lnTo>
                        <a:pt x="693" y="56"/>
                      </a:lnTo>
                      <a:lnTo>
                        <a:pt x="672" y="50"/>
                      </a:lnTo>
                      <a:lnTo>
                        <a:pt x="662" y="66"/>
                      </a:lnTo>
                      <a:lnTo>
                        <a:pt x="647" y="81"/>
                      </a:lnTo>
                      <a:lnTo>
                        <a:pt x="624" y="89"/>
                      </a:lnTo>
                      <a:lnTo>
                        <a:pt x="608" y="92"/>
                      </a:lnTo>
                      <a:lnTo>
                        <a:pt x="614" y="104"/>
                      </a:lnTo>
                      <a:lnTo>
                        <a:pt x="610" y="117"/>
                      </a:lnTo>
                      <a:lnTo>
                        <a:pt x="589" y="116"/>
                      </a:lnTo>
                      <a:lnTo>
                        <a:pt x="568" y="110"/>
                      </a:lnTo>
                      <a:lnTo>
                        <a:pt x="554" y="118"/>
                      </a:lnTo>
                      <a:lnTo>
                        <a:pt x="539" y="129"/>
                      </a:lnTo>
                      <a:lnTo>
                        <a:pt x="522" y="139"/>
                      </a:lnTo>
                      <a:lnTo>
                        <a:pt x="506" y="135"/>
                      </a:lnTo>
                      <a:lnTo>
                        <a:pt x="504" y="123"/>
                      </a:lnTo>
                      <a:lnTo>
                        <a:pt x="510" y="109"/>
                      </a:lnTo>
                      <a:lnTo>
                        <a:pt x="520" y="95"/>
                      </a:lnTo>
                      <a:lnTo>
                        <a:pt x="500" y="89"/>
                      </a:lnTo>
                      <a:lnTo>
                        <a:pt x="483" y="96"/>
                      </a:lnTo>
                      <a:lnTo>
                        <a:pt x="466" y="89"/>
                      </a:lnTo>
                      <a:lnTo>
                        <a:pt x="448" y="81"/>
                      </a:lnTo>
                      <a:lnTo>
                        <a:pt x="427" y="88"/>
                      </a:lnTo>
                      <a:lnTo>
                        <a:pt x="404" y="85"/>
                      </a:lnTo>
                      <a:lnTo>
                        <a:pt x="383" y="80"/>
                      </a:lnTo>
                      <a:lnTo>
                        <a:pt x="371" y="89"/>
                      </a:lnTo>
                      <a:lnTo>
                        <a:pt x="381" y="107"/>
                      </a:lnTo>
                      <a:lnTo>
                        <a:pt x="383" y="124"/>
                      </a:lnTo>
                      <a:lnTo>
                        <a:pt x="391" y="145"/>
                      </a:lnTo>
                      <a:lnTo>
                        <a:pt x="400" y="163"/>
                      </a:lnTo>
                      <a:lnTo>
                        <a:pt x="389" y="179"/>
                      </a:lnTo>
                      <a:lnTo>
                        <a:pt x="385" y="197"/>
                      </a:lnTo>
                      <a:lnTo>
                        <a:pt x="371" y="208"/>
                      </a:lnTo>
                      <a:lnTo>
                        <a:pt x="354" y="227"/>
                      </a:lnTo>
                      <a:lnTo>
                        <a:pt x="350" y="245"/>
                      </a:lnTo>
                      <a:lnTo>
                        <a:pt x="346" y="261"/>
                      </a:lnTo>
                      <a:lnTo>
                        <a:pt x="331" y="271"/>
                      </a:lnTo>
                      <a:lnTo>
                        <a:pt x="310" y="286"/>
                      </a:lnTo>
                      <a:lnTo>
                        <a:pt x="304" y="308"/>
                      </a:lnTo>
                      <a:lnTo>
                        <a:pt x="296" y="325"/>
                      </a:lnTo>
                      <a:lnTo>
                        <a:pt x="275" y="336"/>
                      </a:lnTo>
                      <a:lnTo>
                        <a:pt x="250" y="344"/>
                      </a:lnTo>
                      <a:lnTo>
                        <a:pt x="233" y="357"/>
                      </a:lnTo>
                      <a:lnTo>
                        <a:pt x="221" y="375"/>
                      </a:lnTo>
                      <a:lnTo>
                        <a:pt x="213" y="390"/>
                      </a:lnTo>
                      <a:lnTo>
                        <a:pt x="190" y="397"/>
                      </a:lnTo>
                      <a:lnTo>
                        <a:pt x="169" y="408"/>
                      </a:lnTo>
                      <a:lnTo>
                        <a:pt x="150" y="423"/>
                      </a:lnTo>
                      <a:lnTo>
                        <a:pt x="140" y="443"/>
                      </a:lnTo>
                      <a:lnTo>
                        <a:pt x="127" y="469"/>
                      </a:lnTo>
                      <a:lnTo>
                        <a:pt x="113" y="500"/>
                      </a:lnTo>
                      <a:lnTo>
                        <a:pt x="102" y="527"/>
                      </a:lnTo>
                      <a:lnTo>
                        <a:pt x="94" y="558"/>
                      </a:lnTo>
                      <a:lnTo>
                        <a:pt x="79" y="577"/>
                      </a:lnTo>
                      <a:lnTo>
                        <a:pt x="59" y="595"/>
                      </a:lnTo>
                      <a:lnTo>
                        <a:pt x="44" y="615"/>
                      </a:lnTo>
                      <a:lnTo>
                        <a:pt x="36" y="634"/>
                      </a:lnTo>
                      <a:lnTo>
                        <a:pt x="44" y="661"/>
                      </a:lnTo>
                      <a:lnTo>
                        <a:pt x="34" y="687"/>
                      </a:lnTo>
                      <a:lnTo>
                        <a:pt x="19" y="706"/>
                      </a:lnTo>
                      <a:lnTo>
                        <a:pt x="7" y="734"/>
                      </a:lnTo>
                      <a:lnTo>
                        <a:pt x="0" y="766"/>
                      </a:lnTo>
                      <a:lnTo>
                        <a:pt x="11" y="798"/>
                      </a:lnTo>
                      <a:lnTo>
                        <a:pt x="13" y="820"/>
                      </a:lnTo>
                      <a:lnTo>
                        <a:pt x="23" y="828"/>
                      </a:lnTo>
                      <a:lnTo>
                        <a:pt x="34" y="813"/>
                      </a:lnTo>
                      <a:lnTo>
                        <a:pt x="54" y="806"/>
                      </a:lnTo>
                      <a:lnTo>
                        <a:pt x="71" y="809"/>
                      </a:lnTo>
                      <a:lnTo>
                        <a:pt x="82" y="824"/>
                      </a:lnTo>
                      <a:lnTo>
                        <a:pt x="90" y="835"/>
                      </a:lnTo>
                      <a:lnTo>
                        <a:pt x="115" y="828"/>
                      </a:lnTo>
                      <a:lnTo>
                        <a:pt x="146" y="826"/>
                      </a:lnTo>
                      <a:lnTo>
                        <a:pt x="169" y="833"/>
                      </a:lnTo>
                      <a:lnTo>
                        <a:pt x="192" y="837"/>
                      </a:lnTo>
                      <a:lnTo>
                        <a:pt x="219" y="835"/>
                      </a:lnTo>
                      <a:lnTo>
                        <a:pt x="242" y="824"/>
                      </a:lnTo>
                      <a:lnTo>
                        <a:pt x="262" y="816"/>
                      </a:lnTo>
                      <a:lnTo>
                        <a:pt x="287" y="813"/>
                      </a:lnTo>
                      <a:lnTo>
                        <a:pt x="312" y="821"/>
                      </a:lnTo>
                      <a:lnTo>
                        <a:pt x="333" y="831"/>
                      </a:lnTo>
                      <a:lnTo>
                        <a:pt x="356" y="826"/>
                      </a:lnTo>
                      <a:lnTo>
                        <a:pt x="368" y="810"/>
                      </a:lnTo>
                      <a:lnTo>
                        <a:pt x="391" y="806"/>
                      </a:lnTo>
                      <a:lnTo>
                        <a:pt x="412" y="801"/>
                      </a:lnTo>
                      <a:lnTo>
                        <a:pt x="400" y="783"/>
                      </a:lnTo>
                      <a:lnTo>
                        <a:pt x="368" y="780"/>
                      </a:lnTo>
                      <a:lnTo>
                        <a:pt x="344" y="774"/>
                      </a:lnTo>
                      <a:lnTo>
                        <a:pt x="341" y="759"/>
                      </a:lnTo>
                      <a:lnTo>
                        <a:pt x="356" y="749"/>
                      </a:lnTo>
                      <a:lnTo>
                        <a:pt x="377" y="742"/>
                      </a:lnTo>
                      <a:lnTo>
                        <a:pt x="406" y="737"/>
                      </a:lnTo>
                      <a:lnTo>
                        <a:pt x="437" y="737"/>
                      </a:lnTo>
                      <a:lnTo>
                        <a:pt x="464" y="740"/>
                      </a:lnTo>
                      <a:lnTo>
                        <a:pt x="483" y="751"/>
                      </a:lnTo>
                      <a:lnTo>
                        <a:pt x="477" y="770"/>
                      </a:lnTo>
                      <a:lnTo>
                        <a:pt x="483" y="785"/>
                      </a:lnTo>
                      <a:lnTo>
                        <a:pt x="497" y="796"/>
                      </a:lnTo>
                      <a:lnTo>
                        <a:pt x="512" y="785"/>
                      </a:lnTo>
                      <a:lnTo>
                        <a:pt x="539" y="781"/>
                      </a:lnTo>
                      <a:lnTo>
                        <a:pt x="566" y="787"/>
                      </a:lnTo>
                      <a:lnTo>
                        <a:pt x="593" y="794"/>
                      </a:lnTo>
                      <a:lnTo>
                        <a:pt x="610" y="805"/>
                      </a:lnTo>
                      <a:lnTo>
                        <a:pt x="626" y="819"/>
                      </a:lnTo>
                      <a:lnTo>
                        <a:pt x="647" y="820"/>
                      </a:lnTo>
                      <a:lnTo>
                        <a:pt x="676" y="810"/>
                      </a:lnTo>
                      <a:lnTo>
                        <a:pt x="705" y="817"/>
                      </a:lnTo>
                      <a:lnTo>
                        <a:pt x="734" y="828"/>
                      </a:lnTo>
                      <a:lnTo>
                        <a:pt x="757" y="839"/>
                      </a:lnTo>
                      <a:close/>
                    </a:path>
                  </a:pathLst>
                </a:custGeom>
                <a:solidFill>
                  <a:srgbClr val="F39FD1"/>
                </a:solidFill>
                <a:ln w="269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22" name="Freeform 20"/>
                <p:cNvSpPr>
                  <a:spLocks noChangeAspect="1"/>
                </p:cNvSpPr>
                <p:nvPr/>
              </p:nvSpPr>
              <p:spPr bwMode="auto">
                <a:xfrm>
                  <a:off x="2385" y="2403"/>
                  <a:ext cx="841" cy="832"/>
                </a:xfrm>
                <a:custGeom>
                  <a:avLst/>
                  <a:gdLst>
                    <a:gd name="T0" fmla="*/ 801 w 863"/>
                    <a:gd name="T1" fmla="*/ 386 h 832"/>
                    <a:gd name="T2" fmla="*/ 752 w 863"/>
                    <a:gd name="T3" fmla="*/ 370 h 832"/>
                    <a:gd name="T4" fmla="*/ 740 w 863"/>
                    <a:gd name="T5" fmla="*/ 322 h 832"/>
                    <a:gd name="T6" fmla="*/ 762 w 863"/>
                    <a:gd name="T7" fmla="*/ 282 h 832"/>
                    <a:gd name="T8" fmla="*/ 805 w 863"/>
                    <a:gd name="T9" fmla="*/ 248 h 832"/>
                    <a:gd name="T10" fmla="*/ 807 w 863"/>
                    <a:gd name="T11" fmla="*/ 198 h 832"/>
                    <a:gd name="T12" fmla="*/ 829 w 863"/>
                    <a:gd name="T13" fmla="*/ 160 h 832"/>
                    <a:gd name="T14" fmla="*/ 784 w 863"/>
                    <a:gd name="T15" fmla="*/ 132 h 832"/>
                    <a:gd name="T16" fmla="*/ 745 w 863"/>
                    <a:gd name="T17" fmla="*/ 89 h 832"/>
                    <a:gd name="T18" fmla="*/ 694 w 863"/>
                    <a:gd name="T19" fmla="*/ 97 h 832"/>
                    <a:gd name="T20" fmla="*/ 673 w 863"/>
                    <a:gd name="T21" fmla="*/ 119 h 832"/>
                    <a:gd name="T22" fmla="*/ 608 w 863"/>
                    <a:gd name="T23" fmla="*/ 117 h 832"/>
                    <a:gd name="T24" fmla="*/ 629 w 863"/>
                    <a:gd name="T25" fmla="*/ 76 h 832"/>
                    <a:gd name="T26" fmla="*/ 641 w 863"/>
                    <a:gd name="T27" fmla="*/ 20 h 832"/>
                    <a:gd name="T28" fmla="*/ 586 w 863"/>
                    <a:gd name="T29" fmla="*/ 0 h 832"/>
                    <a:gd name="T30" fmla="*/ 517 w 863"/>
                    <a:gd name="T31" fmla="*/ 26 h 832"/>
                    <a:gd name="T32" fmla="*/ 484 w 863"/>
                    <a:gd name="T33" fmla="*/ 82 h 832"/>
                    <a:gd name="T34" fmla="*/ 446 w 863"/>
                    <a:gd name="T35" fmla="*/ 72 h 832"/>
                    <a:gd name="T36" fmla="*/ 400 w 863"/>
                    <a:gd name="T37" fmla="*/ 87 h 832"/>
                    <a:gd name="T38" fmla="*/ 362 w 863"/>
                    <a:gd name="T39" fmla="*/ 125 h 832"/>
                    <a:gd name="T40" fmla="*/ 300 w 863"/>
                    <a:gd name="T41" fmla="*/ 125 h 832"/>
                    <a:gd name="T42" fmla="*/ 325 w 863"/>
                    <a:gd name="T43" fmla="*/ 157 h 832"/>
                    <a:gd name="T44" fmla="*/ 313 w 863"/>
                    <a:gd name="T45" fmla="*/ 203 h 832"/>
                    <a:gd name="T46" fmla="*/ 260 w 863"/>
                    <a:gd name="T47" fmla="*/ 214 h 832"/>
                    <a:gd name="T48" fmla="*/ 244 w 863"/>
                    <a:gd name="T49" fmla="*/ 269 h 832"/>
                    <a:gd name="T50" fmla="*/ 181 w 863"/>
                    <a:gd name="T51" fmla="*/ 289 h 832"/>
                    <a:gd name="T52" fmla="*/ 133 w 863"/>
                    <a:gd name="T53" fmla="*/ 327 h 832"/>
                    <a:gd name="T54" fmla="*/ 122 w 863"/>
                    <a:gd name="T55" fmla="*/ 373 h 832"/>
                    <a:gd name="T56" fmla="*/ 77 w 863"/>
                    <a:gd name="T57" fmla="*/ 413 h 832"/>
                    <a:gd name="T58" fmla="*/ 97 w 863"/>
                    <a:gd name="T59" fmla="*/ 465 h 832"/>
                    <a:gd name="T60" fmla="*/ 97 w 863"/>
                    <a:gd name="T61" fmla="*/ 517 h 832"/>
                    <a:gd name="T62" fmla="*/ 29 w 863"/>
                    <a:gd name="T63" fmla="*/ 559 h 832"/>
                    <a:gd name="T64" fmla="*/ 7 w 863"/>
                    <a:gd name="T65" fmla="*/ 609 h 832"/>
                    <a:gd name="T66" fmla="*/ 65 w 863"/>
                    <a:gd name="T67" fmla="*/ 609 h 832"/>
                    <a:gd name="T68" fmla="*/ 142 w 863"/>
                    <a:gd name="T69" fmla="*/ 589 h 832"/>
                    <a:gd name="T70" fmla="*/ 199 w 863"/>
                    <a:gd name="T71" fmla="*/ 628 h 832"/>
                    <a:gd name="T72" fmla="*/ 211 w 863"/>
                    <a:gd name="T73" fmla="*/ 682 h 832"/>
                    <a:gd name="T74" fmla="*/ 211 w 863"/>
                    <a:gd name="T75" fmla="*/ 720 h 832"/>
                    <a:gd name="T76" fmla="*/ 211 w 863"/>
                    <a:gd name="T77" fmla="*/ 760 h 832"/>
                    <a:gd name="T78" fmla="*/ 264 w 863"/>
                    <a:gd name="T79" fmla="*/ 781 h 832"/>
                    <a:gd name="T80" fmla="*/ 317 w 863"/>
                    <a:gd name="T81" fmla="*/ 791 h 832"/>
                    <a:gd name="T82" fmla="*/ 343 w 863"/>
                    <a:gd name="T83" fmla="*/ 802 h 832"/>
                    <a:gd name="T84" fmla="*/ 357 w 863"/>
                    <a:gd name="T85" fmla="*/ 832 h 832"/>
                    <a:gd name="T86" fmla="*/ 400 w 863"/>
                    <a:gd name="T87" fmla="*/ 803 h 832"/>
                    <a:gd name="T88" fmla="*/ 444 w 863"/>
                    <a:gd name="T89" fmla="*/ 799 h 832"/>
                    <a:gd name="T90" fmla="*/ 430 w 863"/>
                    <a:gd name="T91" fmla="*/ 775 h 832"/>
                    <a:gd name="T92" fmla="*/ 416 w 863"/>
                    <a:gd name="T93" fmla="*/ 723 h 832"/>
                    <a:gd name="T94" fmla="*/ 390 w 863"/>
                    <a:gd name="T95" fmla="*/ 664 h 832"/>
                    <a:gd name="T96" fmla="*/ 422 w 863"/>
                    <a:gd name="T97" fmla="*/ 619 h 832"/>
                    <a:gd name="T98" fmla="*/ 432 w 863"/>
                    <a:gd name="T99" fmla="*/ 577 h 832"/>
                    <a:gd name="T100" fmla="*/ 487 w 863"/>
                    <a:gd name="T101" fmla="*/ 571 h 832"/>
                    <a:gd name="T102" fmla="*/ 557 w 863"/>
                    <a:gd name="T103" fmla="*/ 574 h 832"/>
                    <a:gd name="T104" fmla="*/ 593 w 863"/>
                    <a:gd name="T105" fmla="*/ 541 h 832"/>
                    <a:gd name="T106" fmla="*/ 643 w 863"/>
                    <a:gd name="T107" fmla="*/ 531 h 832"/>
                    <a:gd name="T108" fmla="*/ 677 w 863"/>
                    <a:gd name="T109" fmla="*/ 503 h 832"/>
                    <a:gd name="T110" fmla="*/ 679 w 863"/>
                    <a:gd name="T111" fmla="*/ 467 h 832"/>
                    <a:gd name="T112" fmla="*/ 743 w 863"/>
                    <a:gd name="T113" fmla="*/ 481 h 832"/>
                    <a:gd name="T114" fmla="*/ 777 w 863"/>
                    <a:gd name="T115" fmla="*/ 448 h 832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0" t="0" r="r" b="b"/>
                  <a:pathLst>
                    <a:path w="863" h="832">
                      <a:moveTo>
                        <a:pt x="814" y="420"/>
                      </a:moveTo>
                      <a:lnTo>
                        <a:pt x="809" y="401"/>
                      </a:lnTo>
                      <a:lnTo>
                        <a:pt x="822" y="386"/>
                      </a:lnTo>
                      <a:lnTo>
                        <a:pt x="811" y="370"/>
                      </a:lnTo>
                      <a:lnTo>
                        <a:pt x="795" y="363"/>
                      </a:lnTo>
                      <a:lnTo>
                        <a:pt x="772" y="370"/>
                      </a:lnTo>
                      <a:lnTo>
                        <a:pt x="757" y="358"/>
                      </a:lnTo>
                      <a:lnTo>
                        <a:pt x="751" y="340"/>
                      </a:lnTo>
                      <a:lnTo>
                        <a:pt x="759" y="322"/>
                      </a:lnTo>
                      <a:lnTo>
                        <a:pt x="772" y="308"/>
                      </a:lnTo>
                      <a:lnTo>
                        <a:pt x="793" y="294"/>
                      </a:lnTo>
                      <a:lnTo>
                        <a:pt x="782" y="282"/>
                      </a:lnTo>
                      <a:lnTo>
                        <a:pt x="787" y="264"/>
                      </a:lnTo>
                      <a:lnTo>
                        <a:pt x="803" y="253"/>
                      </a:lnTo>
                      <a:lnTo>
                        <a:pt x="826" y="248"/>
                      </a:lnTo>
                      <a:lnTo>
                        <a:pt x="820" y="236"/>
                      </a:lnTo>
                      <a:lnTo>
                        <a:pt x="816" y="210"/>
                      </a:lnTo>
                      <a:lnTo>
                        <a:pt x="828" y="198"/>
                      </a:lnTo>
                      <a:lnTo>
                        <a:pt x="849" y="190"/>
                      </a:lnTo>
                      <a:lnTo>
                        <a:pt x="863" y="176"/>
                      </a:lnTo>
                      <a:lnTo>
                        <a:pt x="851" y="160"/>
                      </a:lnTo>
                      <a:lnTo>
                        <a:pt x="828" y="160"/>
                      </a:lnTo>
                      <a:lnTo>
                        <a:pt x="818" y="143"/>
                      </a:lnTo>
                      <a:lnTo>
                        <a:pt x="805" y="132"/>
                      </a:lnTo>
                      <a:lnTo>
                        <a:pt x="784" y="124"/>
                      </a:lnTo>
                      <a:lnTo>
                        <a:pt x="772" y="103"/>
                      </a:lnTo>
                      <a:lnTo>
                        <a:pt x="764" y="89"/>
                      </a:lnTo>
                      <a:lnTo>
                        <a:pt x="749" y="86"/>
                      </a:lnTo>
                      <a:lnTo>
                        <a:pt x="735" y="86"/>
                      </a:lnTo>
                      <a:lnTo>
                        <a:pt x="712" y="97"/>
                      </a:lnTo>
                      <a:lnTo>
                        <a:pt x="703" y="106"/>
                      </a:lnTo>
                      <a:lnTo>
                        <a:pt x="697" y="111"/>
                      </a:lnTo>
                      <a:lnTo>
                        <a:pt x="691" y="119"/>
                      </a:lnTo>
                      <a:lnTo>
                        <a:pt x="668" y="125"/>
                      </a:lnTo>
                      <a:lnTo>
                        <a:pt x="645" y="119"/>
                      </a:lnTo>
                      <a:lnTo>
                        <a:pt x="624" y="117"/>
                      </a:lnTo>
                      <a:lnTo>
                        <a:pt x="620" y="104"/>
                      </a:lnTo>
                      <a:lnTo>
                        <a:pt x="635" y="93"/>
                      </a:lnTo>
                      <a:lnTo>
                        <a:pt x="645" y="76"/>
                      </a:lnTo>
                      <a:lnTo>
                        <a:pt x="649" y="54"/>
                      </a:lnTo>
                      <a:lnTo>
                        <a:pt x="647" y="35"/>
                      </a:lnTo>
                      <a:lnTo>
                        <a:pt x="658" y="20"/>
                      </a:lnTo>
                      <a:lnTo>
                        <a:pt x="647" y="10"/>
                      </a:lnTo>
                      <a:lnTo>
                        <a:pt x="626" y="2"/>
                      </a:lnTo>
                      <a:lnTo>
                        <a:pt x="601" y="0"/>
                      </a:lnTo>
                      <a:lnTo>
                        <a:pt x="574" y="2"/>
                      </a:lnTo>
                      <a:lnTo>
                        <a:pt x="549" y="13"/>
                      </a:lnTo>
                      <a:lnTo>
                        <a:pt x="531" y="26"/>
                      </a:lnTo>
                      <a:lnTo>
                        <a:pt x="520" y="47"/>
                      </a:lnTo>
                      <a:lnTo>
                        <a:pt x="508" y="69"/>
                      </a:lnTo>
                      <a:lnTo>
                        <a:pt x="497" y="82"/>
                      </a:lnTo>
                      <a:lnTo>
                        <a:pt x="483" y="92"/>
                      </a:lnTo>
                      <a:lnTo>
                        <a:pt x="470" y="83"/>
                      </a:lnTo>
                      <a:lnTo>
                        <a:pt x="458" y="72"/>
                      </a:lnTo>
                      <a:lnTo>
                        <a:pt x="443" y="71"/>
                      </a:lnTo>
                      <a:lnTo>
                        <a:pt x="423" y="75"/>
                      </a:lnTo>
                      <a:lnTo>
                        <a:pt x="410" y="87"/>
                      </a:lnTo>
                      <a:lnTo>
                        <a:pt x="400" y="104"/>
                      </a:lnTo>
                      <a:lnTo>
                        <a:pt x="389" y="118"/>
                      </a:lnTo>
                      <a:lnTo>
                        <a:pt x="371" y="125"/>
                      </a:lnTo>
                      <a:lnTo>
                        <a:pt x="350" y="119"/>
                      </a:lnTo>
                      <a:lnTo>
                        <a:pt x="327" y="115"/>
                      </a:lnTo>
                      <a:lnTo>
                        <a:pt x="308" y="125"/>
                      </a:lnTo>
                      <a:lnTo>
                        <a:pt x="304" y="140"/>
                      </a:lnTo>
                      <a:lnTo>
                        <a:pt x="317" y="153"/>
                      </a:lnTo>
                      <a:lnTo>
                        <a:pt x="333" y="157"/>
                      </a:lnTo>
                      <a:lnTo>
                        <a:pt x="342" y="173"/>
                      </a:lnTo>
                      <a:lnTo>
                        <a:pt x="333" y="190"/>
                      </a:lnTo>
                      <a:lnTo>
                        <a:pt x="321" y="203"/>
                      </a:lnTo>
                      <a:lnTo>
                        <a:pt x="302" y="207"/>
                      </a:lnTo>
                      <a:lnTo>
                        <a:pt x="279" y="205"/>
                      </a:lnTo>
                      <a:lnTo>
                        <a:pt x="267" y="214"/>
                      </a:lnTo>
                      <a:lnTo>
                        <a:pt x="269" y="234"/>
                      </a:lnTo>
                      <a:lnTo>
                        <a:pt x="256" y="247"/>
                      </a:lnTo>
                      <a:lnTo>
                        <a:pt x="250" y="269"/>
                      </a:lnTo>
                      <a:lnTo>
                        <a:pt x="238" y="280"/>
                      </a:lnTo>
                      <a:lnTo>
                        <a:pt x="215" y="287"/>
                      </a:lnTo>
                      <a:lnTo>
                        <a:pt x="186" y="289"/>
                      </a:lnTo>
                      <a:lnTo>
                        <a:pt x="161" y="297"/>
                      </a:lnTo>
                      <a:lnTo>
                        <a:pt x="144" y="311"/>
                      </a:lnTo>
                      <a:lnTo>
                        <a:pt x="136" y="327"/>
                      </a:lnTo>
                      <a:lnTo>
                        <a:pt x="125" y="343"/>
                      </a:lnTo>
                      <a:lnTo>
                        <a:pt x="109" y="350"/>
                      </a:lnTo>
                      <a:lnTo>
                        <a:pt x="125" y="373"/>
                      </a:lnTo>
                      <a:lnTo>
                        <a:pt x="117" y="391"/>
                      </a:lnTo>
                      <a:lnTo>
                        <a:pt x="98" y="399"/>
                      </a:lnTo>
                      <a:lnTo>
                        <a:pt x="79" y="413"/>
                      </a:lnTo>
                      <a:lnTo>
                        <a:pt x="77" y="429"/>
                      </a:lnTo>
                      <a:lnTo>
                        <a:pt x="88" y="448"/>
                      </a:lnTo>
                      <a:lnTo>
                        <a:pt x="100" y="465"/>
                      </a:lnTo>
                      <a:lnTo>
                        <a:pt x="115" y="484"/>
                      </a:lnTo>
                      <a:lnTo>
                        <a:pt x="113" y="499"/>
                      </a:lnTo>
                      <a:lnTo>
                        <a:pt x="100" y="517"/>
                      </a:lnTo>
                      <a:lnTo>
                        <a:pt x="79" y="531"/>
                      </a:lnTo>
                      <a:lnTo>
                        <a:pt x="52" y="541"/>
                      </a:lnTo>
                      <a:lnTo>
                        <a:pt x="30" y="559"/>
                      </a:lnTo>
                      <a:lnTo>
                        <a:pt x="13" y="570"/>
                      </a:lnTo>
                      <a:lnTo>
                        <a:pt x="0" y="587"/>
                      </a:lnTo>
                      <a:lnTo>
                        <a:pt x="7" y="609"/>
                      </a:lnTo>
                      <a:lnTo>
                        <a:pt x="17" y="620"/>
                      </a:lnTo>
                      <a:lnTo>
                        <a:pt x="40" y="617"/>
                      </a:lnTo>
                      <a:lnTo>
                        <a:pt x="67" y="609"/>
                      </a:lnTo>
                      <a:lnTo>
                        <a:pt x="94" y="605"/>
                      </a:lnTo>
                      <a:lnTo>
                        <a:pt x="117" y="594"/>
                      </a:lnTo>
                      <a:lnTo>
                        <a:pt x="146" y="589"/>
                      </a:lnTo>
                      <a:lnTo>
                        <a:pt x="165" y="596"/>
                      </a:lnTo>
                      <a:lnTo>
                        <a:pt x="183" y="609"/>
                      </a:lnTo>
                      <a:lnTo>
                        <a:pt x="204" y="628"/>
                      </a:lnTo>
                      <a:lnTo>
                        <a:pt x="210" y="642"/>
                      </a:lnTo>
                      <a:lnTo>
                        <a:pt x="208" y="660"/>
                      </a:lnTo>
                      <a:lnTo>
                        <a:pt x="217" y="682"/>
                      </a:lnTo>
                      <a:lnTo>
                        <a:pt x="229" y="692"/>
                      </a:lnTo>
                      <a:lnTo>
                        <a:pt x="233" y="707"/>
                      </a:lnTo>
                      <a:lnTo>
                        <a:pt x="217" y="720"/>
                      </a:lnTo>
                      <a:lnTo>
                        <a:pt x="208" y="735"/>
                      </a:lnTo>
                      <a:lnTo>
                        <a:pt x="223" y="749"/>
                      </a:lnTo>
                      <a:lnTo>
                        <a:pt x="217" y="760"/>
                      </a:lnTo>
                      <a:lnTo>
                        <a:pt x="221" y="771"/>
                      </a:lnTo>
                      <a:lnTo>
                        <a:pt x="244" y="777"/>
                      </a:lnTo>
                      <a:lnTo>
                        <a:pt x="271" y="781"/>
                      </a:lnTo>
                      <a:lnTo>
                        <a:pt x="290" y="774"/>
                      </a:lnTo>
                      <a:lnTo>
                        <a:pt x="304" y="781"/>
                      </a:lnTo>
                      <a:lnTo>
                        <a:pt x="325" y="791"/>
                      </a:lnTo>
                      <a:lnTo>
                        <a:pt x="342" y="782"/>
                      </a:lnTo>
                      <a:lnTo>
                        <a:pt x="362" y="788"/>
                      </a:lnTo>
                      <a:lnTo>
                        <a:pt x="352" y="802"/>
                      </a:lnTo>
                      <a:lnTo>
                        <a:pt x="346" y="816"/>
                      </a:lnTo>
                      <a:lnTo>
                        <a:pt x="348" y="829"/>
                      </a:lnTo>
                      <a:lnTo>
                        <a:pt x="366" y="832"/>
                      </a:lnTo>
                      <a:lnTo>
                        <a:pt x="379" y="824"/>
                      </a:lnTo>
                      <a:lnTo>
                        <a:pt x="396" y="811"/>
                      </a:lnTo>
                      <a:lnTo>
                        <a:pt x="410" y="803"/>
                      </a:lnTo>
                      <a:lnTo>
                        <a:pt x="433" y="809"/>
                      </a:lnTo>
                      <a:lnTo>
                        <a:pt x="452" y="810"/>
                      </a:lnTo>
                      <a:lnTo>
                        <a:pt x="456" y="799"/>
                      </a:lnTo>
                      <a:lnTo>
                        <a:pt x="450" y="784"/>
                      </a:lnTo>
                      <a:lnTo>
                        <a:pt x="468" y="782"/>
                      </a:lnTo>
                      <a:lnTo>
                        <a:pt x="441" y="775"/>
                      </a:lnTo>
                      <a:lnTo>
                        <a:pt x="418" y="760"/>
                      </a:lnTo>
                      <a:lnTo>
                        <a:pt x="416" y="739"/>
                      </a:lnTo>
                      <a:lnTo>
                        <a:pt x="427" y="723"/>
                      </a:lnTo>
                      <a:lnTo>
                        <a:pt x="421" y="703"/>
                      </a:lnTo>
                      <a:lnTo>
                        <a:pt x="410" y="687"/>
                      </a:lnTo>
                      <a:lnTo>
                        <a:pt x="400" y="664"/>
                      </a:lnTo>
                      <a:lnTo>
                        <a:pt x="406" y="649"/>
                      </a:lnTo>
                      <a:lnTo>
                        <a:pt x="421" y="637"/>
                      </a:lnTo>
                      <a:lnTo>
                        <a:pt x="433" y="619"/>
                      </a:lnTo>
                      <a:lnTo>
                        <a:pt x="429" y="603"/>
                      </a:lnTo>
                      <a:lnTo>
                        <a:pt x="427" y="585"/>
                      </a:lnTo>
                      <a:lnTo>
                        <a:pt x="443" y="577"/>
                      </a:lnTo>
                      <a:lnTo>
                        <a:pt x="464" y="574"/>
                      </a:lnTo>
                      <a:lnTo>
                        <a:pt x="485" y="584"/>
                      </a:lnTo>
                      <a:lnTo>
                        <a:pt x="500" y="571"/>
                      </a:lnTo>
                      <a:lnTo>
                        <a:pt x="522" y="566"/>
                      </a:lnTo>
                      <a:lnTo>
                        <a:pt x="547" y="570"/>
                      </a:lnTo>
                      <a:lnTo>
                        <a:pt x="572" y="574"/>
                      </a:lnTo>
                      <a:lnTo>
                        <a:pt x="595" y="570"/>
                      </a:lnTo>
                      <a:lnTo>
                        <a:pt x="606" y="556"/>
                      </a:lnTo>
                      <a:lnTo>
                        <a:pt x="608" y="541"/>
                      </a:lnTo>
                      <a:lnTo>
                        <a:pt x="622" y="531"/>
                      </a:lnTo>
                      <a:lnTo>
                        <a:pt x="641" y="533"/>
                      </a:lnTo>
                      <a:lnTo>
                        <a:pt x="660" y="531"/>
                      </a:lnTo>
                      <a:lnTo>
                        <a:pt x="664" y="519"/>
                      </a:lnTo>
                      <a:lnTo>
                        <a:pt x="676" y="508"/>
                      </a:lnTo>
                      <a:lnTo>
                        <a:pt x="695" y="503"/>
                      </a:lnTo>
                      <a:lnTo>
                        <a:pt x="703" y="490"/>
                      </a:lnTo>
                      <a:lnTo>
                        <a:pt x="695" y="480"/>
                      </a:lnTo>
                      <a:lnTo>
                        <a:pt x="697" y="467"/>
                      </a:lnTo>
                      <a:lnTo>
                        <a:pt x="718" y="466"/>
                      </a:lnTo>
                      <a:lnTo>
                        <a:pt x="739" y="477"/>
                      </a:lnTo>
                      <a:lnTo>
                        <a:pt x="762" y="481"/>
                      </a:lnTo>
                      <a:lnTo>
                        <a:pt x="774" y="467"/>
                      </a:lnTo>
                      <a:lnTo>
                        <a:pt x="780" y="455"/>
                      </a:lnTo>
                      <a:lnTo>
                        <a:pt x="797" y="448"/>
                      </a:lnTo>
                      <a:lnTo>
                        <a:pt x="811" y="434"/>
                      </a:lnTo>
                      <a:lnTo>
                        <a:pt x="814" y="42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269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23" name="Freeform 21"/>
                <p:cNvSpPr>
                  <a:spLocks noChangeAspect="1"/>
                </p:cNvSpPr>
                <p:nvPr/>
              </p:nvSpPr>
              <p:spPr bwMode="auto">
                <a:xfrm>
                  <a:off x="1789" y="2667"/>
                  <a:ext cx="831" cy="744"/>
                </a:xfrm>
                <a:custGeom>
                  <a:avLst/>
                  <a:gdLst>
                    <a:gd name="T0" fmla="*/ 709 w 853"/>
                    <a:gd name="T1" fmla="*/ 127 h 744"/>
                    <a:gd name="T2" fmla="*/ 670 w 853"/>
                    <a:gd name="T3" fmla="*/ 165 h 744"/>
                    <a:gd name="T4" fmla="*/ 707 w 853"/>
                    <a:gd name="T5" fmla="*/ 220 h 744"/>
                    <a:gd name="T6" fmla="*/ 672 w 853"/>
                    <a:gd name="T7" fmla="*/ 267 h 744"/>
                    <a:gd name="T8" fmla="*/ 608 w 853"/>
                    <a:gd name="T9" fmla="*/ 306 h 744"/>
                    <a:gd name="T10" fmla="*/ 612 w 853"/>
                    <a:gd name="T11" fmla="*/ 356 h 744"/>
                    <a:gd name="T12" fmla="*/ 687 w 853"/>
                    <a:gd name="T13" fmla="*/ 341 h 744"/>
                    <a:gd name="T14" fmla="*/ 756 w 853"/>
                    <a:gd name="T15" fmla="*/ 332 h 744"/>
                    <a:gd name="T16" fmla="*/ 800 w 853"/>
                    <a:gd name="T17" fmla="*/ 378 h 744"/>
                    <a:gd name="T18" fmla="*/ 818 w 853"/>
                    <a:gd name="T19" fmla="*/ 428 h 744"/>
                    <a:gd name="T20" fmla="*/ 798 w 853"/>
                    <a:gd name="T21" fmla="*/ 471 h 744"/>
                    <a:gd name="T22" fmla="*/ 812 w 853"/>
                    <a:gd name="T23" fmla="*/ 510 h 744"/>
                    <a:gd name="T24" fmla="*/ 816 w 853"/>
                    <a:gd name="T25" fmla="*/ 552 h 744"/>
                    <a:gd name="T26" fmla="*/ 822 w 853"/>
                    <a:gd name="T27" fmla="*/ 606 h 744"/>
                    <a:gd name="T28" fmla="*/ 790 w 853"/>
                    <a:gd name="T29" fmla="*/ 657 h 744"/>
                    <a:gd name="T30" fmla="*/ 762 w 853"/>
                    <a:gd name="T31" fmla="*/ 701 h 744"/>
                    <a:gd name="T32" fmla="*/ 736 w 853"/>
                    <a:gd name="T33" fmla="*/ 744 h 744"/>
                    <a:gd name="T34" fmla="*/ 662 w 853"/>
                    <a:gd name="T35" fmla="*/ 711 h 744"/>
                    <a:gd name="T36" fmla="*/ 606 w 853"/>
                    <a:gd name="T37" fmla="*/ 712 h 744"/>
                    <a:gd name="T38" fmla="*/ 523 w 853"/>
                    <a:gd name="T39" fmla="*/ 707 h 744"/>
                    <a:gd name="T40" fmla="*/ 456 w 853"/>
                    <a:gd name="T41" fmla="*/ 682 h 744"/>
                    <a:gd name="T42" fmla="*/ 405 w 853"/>
                    <a:gd name="T43" fmla="*/ 650 h 744"/>
                    <a:gd name="T44" fmla="*/ 409 w 853"/>
                    <a:gd name="T45" fmla="*/ 599 h 744"/>
                    <a:gd name="T46" fmla="*/ 394 w 853"/>
                    <a:gd name="T47" fmla="*/ 550 h 744"/>
                    <a:gd name="T48" fmla="*/ 387 w 853"/>
                    <a:gd name="T49" fmla="*/ 504 h 744"/>
                    <a:gd name="T50" fmla="*/ 322 w 853"/>
                    <a:gd name="T51" fmla="*/ 481 h 744"/>
                    <a:gd name="T52" fmla="*/ 242 w 853"/>
                    <a:gd name="T53" fmla="*/ 482 h 744"/>
                    <a:gd name="T54" fmla="*/ 184 w 853"/>
                    <a:gd name="T55" fmla="*/ 515 h 744"/>
                    <a:gd name="T56" fmla="*/ 120 w 853"/>
                    <a:gd name="T57" fmla="*/ 495 h 744"/>
                    <a:gd name="T58" fmla="*/ 83 w 853"/>
                    <a:gd name="T59" fmla="*/ 482 h 744"/>
                    <a:gd name="T60" fmla="*/ 124 w 853"/>
                    <a:gd name="T61" fmla="*/ 439 h 744"/>
                    <a:gd name="T62" fmla="*/ 97 w 853"/>
                    <a:gd name="T63" fmla="*/ 396 h 744"/>
                    <a:gd name="T64" fmla="*/ 34 w 853"/>
                    <a:gd name="T65" fmla="*/ 357 h 744"/>
                    <a:gd name="T66" fmla="*/ 0 w 853"/>
                    <a:gd name="T67" fmla="*/ 303 h 744"/>
                    <a:gd name="T68" fmla="*/ 30 w 853"/>
                    <a:gd name="T69" fmla="*/ 245 h 744"/>
                    <a:gd name="T70" fmla="*/ 92 w 853"/>
                    <a:gd name="T71" fmla="*/ 212 h 744"/>
                    <a:gd name="T72" fmla="*/ 152 w 853"/>
                    <a:gd name="T73" fmla="*/ 226 h 744"/>
                    <a:gd name="T74" fmla="*/ 197 w 853"/>
                    <a:gd name="T75" fmla="*/ 210 h 744"/>
                    <a:gd name="T76" fmla="*/ 225 w 853"/>
                    <a:gd name="T77" fmla="*/ 180 h 744"/>
                    <a:gd name="T78" fmla="*/ 300 w 853"/>
                    <a:gd name="T79" fmla="*/ 155 h 744"/>
                    <a:gd name="T80" fmla="*/ 355 w 853"/>
                    <a:gd name="T81" fmla="*/ 124 h 744"/>
                    <a:gd name="T82" fmla="*/ 424 w 853"/>
                    <a:gd name="T83" fmla="*/ 112 h 744"/>
                    <a:gd name="T84" fmla="*/ 490 w 853"/>
                    <a:gd name="T85" fmla="*/ 105 h 744"/>
                    <a:gd name="T86" fmla="*/ 549 w 853"/>
                    <a:gd name="T87" fmla="*/ 77 h 744"/>
                    <a:gd name="T88" fmla="*/ 585 w 853"/>
                    <a:gd name="T89" fmla="*/ 40 h 744"/>
                    <a:gd name="T90" fmla="*/ 608 w 853"/>
                    <a:gd name="T91" fmla="*/ 0 h 744"/>
                    <a:gd name="T92" fmla="*/ 653 w 853"/>
                    <a:gd name="T93" fmla="*/ 37 h 744"/>
                    <a:gd name="T94" fmla="*/ 703 w 853"/>
                    <a:gd name="T95" fmla="*/ 86 h 744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853" h="744">
                      <a:moveTo>
                        <a:pt x="722" y="86"/>
                      </a:moveTo>
                      <a:lnTo>
                        <a:pt x="736" y="109"/>
                      </a:lnTo>
                      <a:lnTo>
                        <a:pt x="728" y="127"/>
                      </a:lnTo>
                      <a:lnTo>
                        <a:pt x="709" y="135"/>
                      </a:lnTo>
                      <a:lnTo>
                        <a:pt x="690" y="149"/>
                      </a:lnTo>
                      <a:lnTo>
                        <a:pt x="688" y="165"/>
                      </a:lnTo>
                      <a:lnTo>
                        <a:pt x="699" y="184"/>
                      </a:lnTo>
                      <a:lnTo>
                        <a:pt x="711" y="201"/>
                      </a:lnTo>
                      <a:lnTo>
                        <a:pt x="726" y="220"/>
                      </a:lnTo>
                      <a:lnTo>
                        <a:pt x="724" y="235"/>
                      </a:lnTo>
                      <a:lnTo>
                        <a:pt x="711" y="253"/>
                      </a:lnTo>
                      <a:lnTo>
                        <a:pt x="690" y="267"/>
                      </a:lnTo>
                      <a:lnTo>
                        <a:pt x="663" y="277"/>
                      </a:lnTo>
                      <a:lnTo>
                        <a:pt x="641" y="295"/>
                      </a:lnTo>
                      <a:lnTo>
                        <a:pt x="624" y="306"/>
                      </a:lnTo>
                      <a:lnTo>
                        <a:pt x="611" y="323"/>
                      </a:lnTo>
                      <a:lnTo>
                        <a:pt x="618" y="345"/>
                      </a:lnTo>
                      <a:lnTo>
                        <a:pt x="628" y="356"/>
                      </a:lnTo>
                      <a:lnTo>
                        <a:pt x="651" y="353"/>
                      </a:lnTo>
                      <a:lnTo>
                        <a:pt x="678" y="345"/>
                      </a:lnTo>
                      <a:lnTo>
                        <a:pt x="705" y="341"/>
                      </a:lnTo>
                      <a:lnTo>
                        <a:pt x="728" y="330"/>
                      </a:lnTo>
                      <a:lnTo>
                        <a:pt x="757" y="325"/>
                      </a:lnTo>
                      <a:lnTo>
                        <a:pt x="776" y="332"/>
                      </a:lnTo>
                      <a:lnTo>
                        <a:pt x="794" y="345"/>
                      </a:lnTo>
                      <a:lnTo>
                        <a:pt x="815" y="364"/>
                      </a:lnTo>
                      <a:lnTo>
                        <a:pt x="821" y="378"/>
                      </a:lnTo>
                      <a:lnTo>
                        <a:pt x="819" y="396"/>
                      </a:lnTo>
                      <a:lnTo>
                        <a:pt x="828" y="418"/>
                      </a:lnTo>
                      <a:lnTo>
                        <a:pt x="840" y="428"/>
                      </a:lnTo>
                      <a:lnTo>
                        <a:pt x="844" y="443"/>
                      </a:lnTo>
                      <a:lnTo>
                        <a:pt x="828" y="456"/>
                      </a:lnTo>
                      <a:lnTo>
                        <a:pt x="819" y="471"/>
                      </a:lnTo>
                      <a:lnTo>
                        <a:pt x="834" y="485"/>
                      </a:lnTo>
                      <a:lnTo>
                        <a:pt x="828" y="496"/>
                      </a:lnTo>
                      <a:lnTo>
                        <a:pt x="834" y="510"/>
                      </a:lnTo>
                      <a:lnTo>
                        <a:pt x="830" y="521"/>
                      </a:lnTo>
                      <a:lnTo>
                        <a:pt x="834" y="533"/>
                      </a:lnTo>
                      <a:lnTo>
                        <a:pt x="838" y="552"/>
                      </a:lnTo>
                      <a:lnTo>
                        <a:pt x="844" y="572"/>
                      </a:lnTo>
                      <a:lnTo>
                        <a:pt x="853" y="590"/>
                      </a:lnTo>
                      <a:lnTo>
                        <a:pt x="844" y="606"/>
                      </a:lnTo>
                      <a:lnTo>
                        <a:pt x="844" y="622"/>
                      </a:lnTo>
                      <a:lnTo>
                        <a:pt x="826" y="637"/>
                      </a:lnTo>
                      <a:lnTo>
                        <a:pt x="811" y="657"/>
                      </a:lnTo>
                      <a:lnTo>
                        <a:pt x="805" y="672"/>
                      </a:lnTo>
                      <a:lnTo>
                        <a:pt x="799" y="690"/>
                      </a:lnTo>
                      <a:lnTo>
                        <a:pt x="782" y="701"/>
                      </a:lnTo>
                      <a:lnTo>
                        <a:pt x="763" y="715"/>
                      </a:lnTo>
                      <a:lnTo>
                        <a:pt x="759" y="730"/>
                      </a:lnTo>
                      <a:lnTo>
                        <a:pt x="755" y="744"/>
                      </a:lnTo>
                      <a:lnTo>
                        <a:pt x="732" y="736"/>
                      </a:lnTo>
                      <a:lnTo>
                        <a:pt x="705" y="726"/>
                      </a:lnTo>
                      <a:lnTo>
                        <a:pt x="680" y="711"/>
                      </a:lnTo>
                      <a:lnTo>
                        <a:pt x="657" y="703"/>
                      </a:lnTo>
                      <a:lnTo>
                        <a:pt x="641" y="710"/>
                      </a:lnTo>
                      <a:lnTo>
                        <a:pt x="622" y="712"/>
                      </a:lnTo>
                      <a:lnTo>
                        <a:pt x="597" y="707"/>
                      </a:lnTo>
                      <a:lnTo>
                        <a:pt x="572" y="710"/>
                      </a:lnTo>
                      <a:lnTo>
                        <a:pt x="537" y="707"/>
                      </a:lnTo>
                      <a:lnTo>
                        <a:pt x="503" y="700"/>
                      </a:lnTo>
                      <a:lnTo>
                        <a:pt x="480" y="694"/>
                      </a:lnTo>
                      <a:lnTo>
                        <a:pt x="468" y="682"/>
                      </a:lnTo>
                      <a:lnTo>
                        <a:pt x="449" y="668"/>
                      </a:lnTo>
                      <a:lnTo>
                        <a:pt x="428" y="665"/>
                      </a:lnTo>
                      <a:lnTo>
                        <a:pt x="416" y="650"/>
                      </a:lnTo>
                      <a:lnTo>
                        <a:pt x="410" y="629"/>
                      </a:lnTo>
                      <a:lnTo>
                        <a:pt x="408" y="613"/>
                      </a:lnTo>
                      <a:lnTo>
                        <a:pt x="420" y="599"/>
                      </a:lnTo>
                      <a:lnTo>
                        <a:pt x="420" y="581"/>
                      </a:lnTo>
                      <a:lnTo>
                        <a:pt x="410" y="568"/>
                      </a:lnTo>
                      <a:lnTo>
                        <a:pt x="404" y="550"/>
                      </a:lnTo>
                      <a:lnTo>
                        <a:pt x="414" y="533"/>
                      </a:lnTo>
                      <a:lnTo>
                        <a:pt x="412" y="517"/>
                      </a:lnTo>
                      <a:lnTo>
                        <a:pt x="397" y="504"/>
                      </a:lnTo>
                      <a:lnTo>
                        <a:pt x="374" y="497"/>
                      </a:lnTo>
                      <a:lnTo>
                        <a:pt x="347" y="492"/>
                      </a:lnTo>
                      <a:lnTo>
                        <a:pt x="331" y="481"/>
                      </a:lnTo>
                      <a:lnTo>
                        <a:pt x="306" y="472"/>
                      </a:lnTo>
                      <a:lnTo>
                        <a:pt x="272" y="478"/>
                      </a:lnTo>
                      <a:lnTo>
                        <a:pt x="248" y="482"/>
                      </a:lnTo>
                      <a:lnTo>
                        <a:pt x="229" y="496"/>
                      </a:lnTo>
                      <a:lnTo>
                        <a:pt x="214" y="509"/>
                      </a:lnTo>
                      <a:lnTo>
                        <a:pt x="189" y="515"/>
                      </a:lnTo>
                      <a:lnTo>
                        <a:pt x="166" y="511"/>
                      </a:lnTo>
                      <a:lnTo>
                        <a:pt x="146" y="503"/>
                      </a:lnTo>
                      <a:lnTo>
                        <a:pt x="123" y="495"/>
                      </a:lnTo>
                      <a:lnTo>
                        <a:pt x="98" y="496"/>
                      </a:lnTo>
                      <a:lnTo>
                        <a:pt x="75" y="500"/>
                      </a:lnTo>
                      <a:lnTo>
                        <a:pt x="85" y="482"/>
                      </a:lnTo>
                      <a:lnTo>
                        <a:pt x="100" y="466"/>
                      </a:lnTo>
                      <a:lnTo>
                        <a:pt x="110" y="452"/>
                      </a:lnTo>
                      <a:lnTo>
                        <a:pt x="127" y="439"/>
                      </a:lnTo>
                      <a:lnTo>
                        <a:pt x="133" y="417"/>
                      </a:lnTo>
                      <a:lnTo>
                        <a:pt x="121" y="403"/>
                      </a:lnTo>
                      <a:lnTo>
                        <a:pt x="100" y="396"/>
                      </a:lnTo>
                      <a:lnTo>
                        <a:pt x="81" y="382"/>
                      </a:lnTo>
                      <a:lnTo>
                        <a:pt x="58" y="367"/>
                      </a:lnTo>
                      <a:lnTo>
                        <a:pt x="35" y="357"/>
                      </a:lnTo>
                      <a:lnTo>
                        <a:pt x="19" y="344"/>
                      </a:lnTo>
                      <a:lnTo>
                        <a:pt x="10" y="325"/>
                      </a:lnTo>
                      <a:lnTo>
                        <a:pt x="0" y="303"/>
                      </a:lnTo>
                      <a:lnTo>
                        <a:pt x="4" y="281"/>
                      </a:lnTo>
                      <a:lnTo>
                        <a:pt x="13" y="259"/>
                      </a:lnTo>
                      <a:lnTo>
                        <a:pt x="31" y="245"/>
                      </a:lnTo>
                      <a:lnTo>
                        <a:pt x="58" y="237"/>
                      </a:lnTo>
                      <a:lnTo>
                        <a:pt x="85" y="227"/>
                      </a:lnTo>
                      <a:lnTo>
                        <a:pt x="94" y="212"/>
                      </a:lnTo>
                      <a:lnTo>
                        <a:pt x="123" y="226"/>
                      </a:lnTo>
                      <a:lnTo>
                        <a:pt x="139" y="231"/>
                      </a:lnTo>
                      <a:lnTo>
                        <a:pt x="156" y="226"/>
                      </a:lnTo>
                      <a:lnTo>
                        <a:pt x="162" y="212"/>
                      </a:lnTo>
                      <a:lnTo>
                        <a:pt x="181" y="206"/>
                      </a:lnTo>
                      <a:lnTo>
                        <a:pt x="202" y="210"/>
                      </a:lnTo>
                      <a:lnTo>
                        <a:pt x="204" y="197"/>
                      </a:lnTo>
                      <a:lnTo>
                        <a:pt x="212" y="184"/>
                      </a:lnTo>
                      <a:lnTo>
                        <a:pt x="231" y="180"/>
                      </a:lnTo>
                      <a:lnTo>
                        <a:pt x="260" y="174"/>
                      </a:lnTo>
                      <a:lnTo>
                        <a:pt x="283" y="166"/>
                      </a:lnTo>
                      <a:lnTo>
                        <a:pt x="308" y="155"/>
                      </a:lnTo>
                      <a:lnTo>
                        <a:pt x="329" y="149"/>
                      </a:lnTo>
                      <a:lnTo>
                        <a:pt x="343" y="137"/>
                      </a:lnTo>
                      <a:lnTo>
                        <a:pt x="364" y="124"/>
                      </a:lnTo>
                      <a:lnTo>
                        <a:pt x="387" y="119"/>
                      </a:lnTo>
                      <a:lnTo>
                        <a:pt x="412" y="116"/>
                      </a:lnTo>
                      <a:lnTo>
                        <a:pt x="435" y="112"/>
                      </a:lnTo>
                      <a:lnTo>
                        <a:pt x="460" y="116"/>
                      </a:lnTo>
                      <a:lnTo>
                        <a:pt x="483" y="113"/>
                      </a:lnTo>
                      <a:lnTo>
                        <a:pt x="503" y="105"/>
                      </a:lnTo>
                      <a:lnTo>
                        <a:pt x="520" y="93"/>
                      </a:lnTo>
                      <a:lnTo>
                        <a:pt x="541" y="83"/>
                      </a:lnTo>
                      <a:lnTo>
                        <a:pt x="564" y="77"/>
                      </a:lnTo>
                      <a:lnTo>
                        <a:pt x="576" y="66"/>
                      </a:lnTo>
                      <a:lnTo>
                        <a:pt x="584" y="51"/>
                      </a:lnTo>
                      <a:lnTo>
                        <a:pt x="601" y="40"/>
                      </a:lnTo>
                      <a:lnTo>
                        <a:pt x="609" y="23"/>
                      </a:lnTo>
                      <a:lnTo>
                        <a:pt x="611" y="7"/>
                      </a:lnTo>
                      <a:lnTo>
                        <a:pt x="624" y="0"/>
                      </a:lnTo>
                      <a:lnTo>
                        <a:pt x="643" y="9"/>
                      </a:lnTo>
                      <a:lnTo>
                        <a:pt x="657" y="23"/>
                      </a:lnTo>
                      <a:lnTo>
                        <a:pt x="670" y="37"/>
                      </a:lnTo>
                      <a:lnTo>
                        <a:pt x="680" y="61"/>
                      </a:lnTo>
                      <a:lnTo>
                        <a:pt x="701" y="76"/>
                      </a:lnTo>
                      <a:lnTo>
                        <a:pt x="722" y="86"/>
                      </a:lnTo>
                      <a:close/>
                    </a:path>
                  </a:pathLst>
                </a:custGeom>
                <a:solidFill>
                  <a:srgbClr val="618FFD"/>
                </a:solidFill>
                <a:ln w="269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24" name="Freeform 22"/>
                <p:cNvSpPr>
                  <a:spLocks noChangeAspect="1"/>
                </p:cNvSpPr>
                <p:nvPr/>
              </p:nvSpPr>
              <p:spPr bwMode="auto">
                <a:xfrm>
                  <a:off x="1759" y="2055"/>
                  <a:ext cx="1205" cy="843"/>
                </a:xfrm>
                <a:custGeom>
                  <a:avLst/>
                  <a:gdLst>
                    <a:gd name="T0" fmla="*/ 766 w 1237"/>
                    <a:gd name="T1" fmla="*/ 659 h 843"/>
                    <a:gd name="T2" fmla="*/ 854 w 1237"/>
                    <a:gd name="T3" fmla="*/ 630 h 843"/>
                    <a:gd name="T4" fmla="*/ 885 w 1237"/>
                    <a:gd name="T5" fmla="*/ 562 h 843"/>
                    <a:gd name="T6" fmla="*/ 950 w 1237"/>
                    <a:gd name="T7" fmla="*/ 537 h 843"/>
                    <a:gd name="T8" fmla="*/ 922 w 1237"/>
                    <a:gd name="T9" fmla="*/ 488 h 843"/>
                    <a:gd name="T10" fmla="*/ 987 w 1237"/>
                    <a:gd name="T11" fmla="*/ 473 h 843"/>
                    <a:gd name="T12" fmla="*/ 1037 w 1237"/>
                    <a:gd name="T13" fmla="*/ 424 h 843"/>
                    <a:gd name="T14" fmla="*/ 1096 w 1237"/>
                    <a:gd name="T15" fmla="*/ 440 h 843"/>
                    <a:gd name="T16" fmla="*/ 1143 w 1237"/>
                    <a:gd name="T17" fmla="*/ 374 h 843"/>
                    <a:gd name="T18" fmla="*/ 1189 w 1237"/>
                    <a:gd name="T19" fmla="*/ 319 h 843"/>
                    <a:gd name="T20" fmla="*/ 1163 w 1237"/>
                    <a:gd name="T21" fmla="*/ 270 h 843"/>
                    <a:gd name="T22" fmla="*/ 1128 w 1237"/>
                    <a:gd name="T23" fmla="*/ 223 h 843"/>
                    <a:gd name="T24" fmla="*/ 1090 w 1237"/>
                    <a:gd name="T25" fmla="*/ 158 h 843"/>
                    <a:gd name="T26" fmla="*/ 1112 w 1237"/>
                    <a:gd name="T27" fmla="*/ 140 h 843"/>
                    <a:gd name="T28" fmla="*/ 1096 w 1237"/>
                    <a:gd name="T29" fmla="*/ 103 h 843"/>
                    <a:gd name="T30" fmla="*/ 1116 w 1237"/>
                    <a:gd name="T31" fmla="*/ 46 h 843"/>
                    <a:gd name="T32" fmla="*/ 1075 w 1237"/>
                    <a:gd name="T33" fmla="*/ 11 h 843"/>
                    <a:gd name="T34" fmla="*/ 1023 w 1237"/>
                    <a:gd name="T35" fmla="*/ 49 h 843"/>
                    <a:gd name="T36" fmla="*/ 974 w 1237"/>
                    <a:gd name="T37" fmla="*/ 8 h 843"/>
                    <a:gd name="T38" fmla="*/ 929 w 1237"/>
                    <a:gd name="T39" fmla="*/ 28 h 843"/>
                    <a:gd name="T40" fmla="*/ 875 w 1237"/>
                    <a:gd name="T41" fmla="*/ 31 h 843"/>
                    <a:gd name="T42" fmla="*/ 875 w 1237"/>
                    <a:gd name="T43" fmla="*/ 93 h 843"/>
                    <a:gd name="T44" fmla="*/ 835 w 1237"/>
                    <a:gd name="T45" fmla="*/ 157 h 843"/>
                    <a:gd name="T46" fmla="*/ 756 w 1237"/>
                    <a:gd name="T47" fmla="*/ 193 h 843"/>
                    <a:gd name="T48" fmla="*/ 725 w 1237"/>
                    <a:gd name="T49" fmla="*/ 154 h 843"/>
                    <a:gd name="T50" fmla="*/ 715 w 1237"/>
                    <a:gd name="T51" fmla="*/ 89 h 843"/>
                    <a:gd name="T52" fmla="*/ 648 w 1237"/>
                    <a:gd name="T53" fmla="*/ 47 h 843"/>
                    <a:gd name="T54" fmla="*/ 582 w 1237"/>
                    <a:gd name="T55" fmla="*/ 21 h 843"/>
                    <a:gd name="T56" fmla="*/ 543 w 1237"/>
                    <a:gd name="T57" fmla="*/ 85 h 843"/>
                    <a:gd name="T58" fmla="*/ 456 w 1237"/>
                    <a:gd name="T59" fmla="*/ 115 h 843"/>
                    <a:gd name="T60" fmla="*/ 357 w 1237"/>
                    <a:gd name="T61" fmla="*/ 128 h 843"/>
                    <a:gd name="T62" fmla="*/ 308 w 1237"/>
                    <a:gd name="T63" fmla="*/ 179 h 843"/>
                    <a:gd name="T64" fmla="*/ 255 w 1237"/>
                    <a:gd name="T65" fmla="*/ 230 h 843"/>
                    <a:gd name="T66" fmla="*/ 132 w 1237"/>
                    <a:gd name="T67" fmla="*/ 257 h 843"/>
                    <a:gd name="T68" fmla="*/ 49 w 1237"/>
                    <a:gd name="T69" fmla="*/ 261 h 843"/>
                    <a:gd name="T70" fmla="*/ 91 w 1237"/>
                    <a:gd name="T71" fmla="*/ 327 h 843"/>
                    <a:gd name="T72" fmla="*/ 139 w 1237"/>
                    <a:gd name="T73" fmla="*/ 384 h 843"/>
                    <a:gd name="T74" fmla="*/ 95 w 1237"/>
                    <a:gd name="T75" fmla="*/ 467 h 843"/>
                    <a:gd name="T76" fmla="*/ 20 w 1237"/>
                    <a:gd name="T77" fmla="*/ 538 h 843"/>
                    <a:gd name="T78" fmla="*/ 8 w 1237"/>
                    <a:gd name="T79" fmla="*/ 614 h 843"/>
                    <a:gd name="T80" fmla="*/ 30 w 1237"/>
                    <a:gd name="T81" fmla="*/ 686 h 843"/>
                    <a:gd name="T82" fmla="*/ 73 w 1237"/>
                    <a:gd name="T83" fmla="*/ 749 h 843"/>
                    <a:gd name="T84" fmla="*/ 115 w 1237"/>
                    <a:gd name="T85" fmla="*/ 803 h 843"/>
                    <a:gd name="T86" fmla="*/ 182 w 1237"/>
                    <a:gd name="T87" fmla="*/ 838 h 843"/>
                    <a:gd name="T88" fmla="*/ 229 w 1237"/>
                    <a:gd name="T89" fmla="*/ 809 h 843"/>
                    <a:gd name="T90" fmla="*/ 306 w 1237"/>
                    <a:gd name="T91" fmla="*/ 778 h 843"/>
                    <a:gd name="T92" fmla="*/ 385 w 1237"/>
                    <a:gd name="T93" fmla="*/ 736 h 843"/>
                    <a:gd name="T94" fmla="*/ 478 w 1237"/>
                    <a:gd name="T95" fmla="*/ 728 h 843"/>
                    <a:gd name="T96" fmla="*/ 557 w 1237"/>
                    <a:gd name="T97" fmla="*/ 695 h 843"/>
                    <a:gd name="T98" fmla="*/ 616 w 1237"/>
                    <a:gd name="T99" fmla="*/ 652 h 843"/>
                    <a:gd name="T100" fmla="*/ 657 w 1237"/>
                    <a:gd name="T101" fmla="*/ 621 h 843"/>
                    <a:gd name="T102" fmla="*/ 713 w 1237"/>
                    <a:gd name="T103" fmla="*/ 688 h 843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1237" h="843">
                      <a:moveTo>
                        <a:pt x="751" y="698"/>
                      </a:moveTo>
                      <a:lnTo>
                        <a:pt x="767" y="691"/>
                      </a:lnTo>
                      <a:lnTo>
                        <a:pt x="778" y="674"/>
                      </a:lnTo>
                      <a:lnTo>
                        <a:pt x="786" y="659"/>
                      </a:lnTo>
                      <a:lnTo>
                        <a:pt x="803" y="646"/>
                      </a:lnTo>
                      <a:lnTo>
                        <a:pt x="828" y="637"/>
                      </a:lnTo>
                      <a:lnTo>
                        <a:pt x="855" y="635"/>
                      </a:lnTo>
                      <a:lnTo>
                        <a:pt x="877" y="630"/>
                      </a:lnTo>
                      <a:lnTo>
                        <a:pt x="892" y="616"/>
                      </a:lnTo>
                      <a:lnTo>
                        <a:pt x="898" y="595"/>
                      </a:lnTo>
                      <a:lnTo>
                        <a:pt x="911" y="582"/>
                      </a:lnTo>
                      <a:lnTo>
                        <a:pt x="909" y="562"/>
                      </a:lnTo>
                      <a:lnTo>
                        <a:pt x="921" y="553"/>
                      </a:lnTo>
                      <a:lnTo>
                        <a:pt x="944" y="555"/>
                      </a:lnTo>
                      <a:lnTo>
                        <a:pt x="963" y="551"/>
                      </a:lnTo>
                      <a:lnTo>
                        <a:pt x="975" y="537"/>
                      </a:lnTo>
                      <a:lnTo>
                        <a:pt x="984" y="521"/>
                      </a:lnTo>
                      <a:lnTo>
                        <a:pt x="975" y="505"/>
                      </a:lnTo>
                      <a:lnTo>
                        <a:pt x="959" y="501"/>
                      </a:lnTo>
                      <a:lnTo>
                        <a:pt x="946" y="488"/>
                      </a:lnTo>
                      <a:lnTo>
                        <a:pt x="950" y="473"/>
                      </a:lnTo>
                      <a:lnTo>
                        <a:pt x="969" y="463"/>
                      </a:lnTo>
                      <a:lnTo>
                        <a:pt x="998" y="470"/>
                      </a:lnTo>
                      <a:lnTo>
                        <a:pt x="1013" y="473"/>
                      </a:lnTo>
                      <a:lnTo>
                        <a:pt x="1031" y="466"/>
                      </a:lnTo>
                      <a:lnTo>
                        <a:pt x="1042" y="452"/>
                      </a:lnTo>
                      <a:lnTo>
                        <a:pt x="1050" y="437"/>
                      </a:lnTo>
                      <a:lnTo>
                        <a:pt x="1065" y="424"/>
                      </a:lnTo>
                      <a:lnTo>
                        <a:pt x="1083" y="419"/>
                      </a:lnTo>
                      <a:lnTo>
                        <a:pt x="1102" y="420"/>
                      </a:lnTo>
                      <a:lnTo>
                        <a:pt x="1112" y="430"/>
                      </a:lnTo>
                      <a:lnTo>
                        <a:pt x="1125" y="440"/>
                      </a:lnTo>
                      <a:lnTo>
                        <a:pt x="1139" y="430"/>
                      </a:lnTo>
                      <a:lnTo>
                        <a:pt x="1152" y="415"/>
                      </a:lnTo>
                      <a:lnTo>
                        <a:pt x="1162" y="397"/>
                      </a:lnTo>
                      <a:lnTo>
                        <a:pt x="1173" y="374"/>
                      </a:lnTo>
                      <a:lnTo>
                        <a:pt x="1194" y="361"/>
                      </a:lnTo>
                      <a:lnTo>
                        <a:pt x="1218" y="350"/>
                      </a:lnTo>
                      <a:lnTo>
                        <a:pt x="1214" y="337"/>
                      </a:lnTo>
                      <a:lnTo>
                        <a:pt x="1221" y="319"/>
                      </a:lnTo>
                      <a:lnTo>
                        <a:pt x="1237" y="305"/>
                      </a:lnTo>
                      <a:lnTo>
                        <a:pt x="1237" y="290"/>
                      </a:lnTo>
                      <a:lnTo>
                        <a:pt x="1221" y="280"/>
                      </a:lnTo>
                      <a:lnTo>
                        <a:pt x="1194" y="270"/>
                      </a:lnTo>
                      <a:lnTo>
                        <a:pt x="1198" y="254"/>
                      </a:lnTo>
                      <a:lnTo>
                        <a:pt x="1191" y="234"/>
                      </a:lnTo>
                      <a:lnTo>
                        <a:pt x="1173" y="229"/>
                      </a:lnTo>
                      <a:lnTo>
                        <a:pt x="1158" y="223"/>
                      </a:lnTo>
                      <a:lnTo>
                        <a:pt x="1160" y="203"/>
                      </a:lnTo>
                      <a:lnTo>
                        <a:pt x="1152" y="180"/>
                      </a:lnTo>
                      <a:lnTo>
                        <a:pt x="1137" y="169"/>
                      </a:lnTo>
                      <a:lnTo>
                        <a:pt x="1119" y="158"/>
                      </a:lnTo>
                      <a:lnTo>
                        <a:pt x="1100" y="155"/>
                      </a:lnTo>
                      <a:lnTo>
                        <a:pt x="1104" y="143"/>
                      </a:lnTo>
                      <a:lnTo>
                        <a:pt x="1123" y="141"/>
                      </a:lnTo>
                      <a:lnTo>
                        <a:pt x="1142" y="140"/>
                      </a:lnTo>
                      <a:lnTo>
                        <a:pt x="1154" y="126"/>
                      </a:lnTo>
                      <a:lnTo>
                        <a:pt x="1150" y="112"/>
                      </a:lnTo>
                      <a:lnTo>
                        <a:pt x="1137" y="107"/>
                      </a:lnTo>
                      <a:lnTo>
                        <a:pt x="1125" y="103"/>
                      </a:lnTo>
                      <a:lnTo>
                        <a:pt x="1131" y="92"/>
                      </a:lnTo>
                      <a:lnTo>
                        <a:pt x="1146" y="78"/>
                      </a:lnTo>
                      <a:lnTo>
                        <a:pt x="1152" y="58"/>
                      </a:lnTo>
                      <a:lnTo>
                        <a:pt x="1146" y="46"/>
                      </a:lnTo>
                      <a:lnTo>
                        <a:pt x="1154" y="31"/>
                      </a:lnTo>
                      <a:lnTo>
                        <a:pt x="1160" y="11"/>
                      </a:lnTo>
                      <a:lnTo>
                        <a:pt x="1131" y="4"/>
                      </a:lnTo>
                      <a:lnTo>
                        <a:pt x="1104" y="11"/>
                      </a:lnTo>
                      <a:lnTo>
                        <a:pt x="1094" y="24"/>
                      </a:lnTo>
                      <a:lnTo>
                        <a:pt x="1071" y="26"/>
                      </a:lnTo>
                      <a:lnTo>
                        <a:pt x="1060" y="36"/>
                      </a:lnTo>
                      <a:lnTo>
                        <a:pt x="1050" y="49"/>
                      </a:lnTo>
                      <a:lnTo>
                        <a:pt x="1035" y="54"/>
                      </a:lnTo>
                      <a:lnTo>
                        <a:pt x="1023" y="40"/>
                      </a:lnTo>
                      <a:lnTo>
                        <a:pt x="1013" y="24"/>
                      </a:lnTo>
                      <a:lnTo>
                        <a:pt x="1000" y="8"/>
                      </a:lnTo>
                      <a:lnTo>
                        <a:pt x="992" y="0"/>
                      </a:lnTo>
                      <a:lnTo>
                        <a:pt x="975" y="3"/>
                      </a:lnTo>
                      <a:lnTo>
                        <a:pt x="963" y="13"/>
                      </a:lnTo>
                      <a:lnTo>
                        <a:pt x="954" y="28"/>
                      </a:lnTo>
                      <a:lnTo>
                        <a:pt x="942" y="19"/>
                      </a:lnTo>
                      <a:lnTo>
                        <a:pt x="929" y="11"/>
                      </a:lnTo>
                      <a:lnTo>
                        <a:pt x="911" y="17"/>
                      </a:lnTo>
                      <a:lnTo>
                        <a:pt x="898" y="31"/>
                      </a:lnTo>
                      <a:lnTo>
                        <a:pt x="880" y="42"/>
                      </a:lnTo>
                      <a:lnTo>
                        <a:pt x="875" y="54"/>
                      </a:lnTo>
                      <a:lnTo>
                        <a:pt x="892" y="72"/>
                      </a:lnTo>
                      <a:lnTo>
                        <a:pt x="898" y="93"/>
                      </a:lnTo>
                      <a:lnTo>
                        <a:pt x="904" y="122"/>
                      </a:lnTo>
                      <a:lnTo>
                        <a:pt x="894" y="141"/>
                      </a:lnTo>
                      <a:lnTo>
                        <a:pt x="880" y="155"/>
                      </a:lnTo>
                      <a:lnTo>
                        <a:pt x="857" y="157"/>
                      </a:lnTo>
                      <a:lnTo>
                        <a:pt x="834" y="161"/>
                      </a:lnTo>
                      <a:lnTo>
                        <a:pt x="817" y="172"/>
                      </a:lnTo>
                      <a:lnTo>
                        <a:pt x="796" y="186"/>
                      </a:lnTo>
                      <a:lnTo>
                        <a:pt x="776" y="193"/>
                      </a:lnTo>
                      <a:lnTo>
                        <a:pt x="757" y="191"/>
                      </a:lnTo>
                      <a:lnTo>
                        <a:pt x="744" y="183"/>
                      </a:lnTo>
                      <a:lnTo>
                        <a:pt x="736" y="168"/>
                      </a:lnTo>
                      <a:lnTo>
                        <a:pt x="744" y="154"/>
                      </a:lnTo>
                      <a:lnTo>
                        <a:pt x="732" y="140"/>
                      </a:lnTo>
                      <a:lnTo>
                        <a:pt x="721" y="123"/>
                      </a:lnTo>
                      <a:lnTo>
                        <a:pt x="724" y="107"/>
                      </a:lnTo>
                      <a:lnTo>
                        <a:pt x="734" y="89"/>
                      </a:lnTo>
                      <a:lnTo>
                        <a:pt x="730" y="74"/>
                      </a:lnTo>
                      <a:lnTo>
                        <a:pt x="709" y="64"/>
                      </a:lnTo>
                      <a:lnTo>
                        <a:pt x="682" y="58"/>
                      </a:lnTo>
                      <a:lnTo>
                        <a:pt x="665" y="47"/>
                      </a:lnTo>
                      <a:lnTo>
                        <a:pt x="655" y="28"/>
                      </a:lnTo>
                      <a:lnTo>
                        <a:pt x="640" y="15"/>
                      </a:lnTo>
                      <a:lnTo>
                        <a:pt x="615" y="13"/>
                      </a:lnTo>
                      <a:lnTo>
                        <a:pt x="597" y="21"/>
                      </a:lnTo>
                      <a:lnTo>
                        <a:pt x="601" y="43"/>
                      </a:lnTo>
                      <a:lnTo>
                        <a:pt x="586" y="61"/>
                      </a:lnTo>
                      <a:lnTo>
                        <a:pt x="570" y="69"/>
                      </a:lnTo>
                      <a:lnTo>
                        <a:pt x="557" y="85"/>
                      </a:lnTo>
                      <a:lnTo>
                        <a:pt x="534" y="93"/>
                      </a:lnTo>
                      <a:lnTo>
                        <a:pt x="511" y="101"/>
                      </a:lnTo>
                      <a:lnTo>
                        <a:pt x="497" y="112"/>
                      </a:lnTo>
                      <a:lnTo>
                        <a:pt x="468" y="115"/>
                      </a:lnTo>
                      <a:lnTo>
                        <a:pt x="441" y="110"/>
                      </a:lnTo>
                      <a:lnTo>
                        <a:pt x="416" y="112"/>
                      </a:lnTo>
                      <a:lnTo>
                        <a:pt x="387" y="118"/>
                      </a:lnTo>
                      <a:lnTo>
                        <a:pt x="366" y="128"/>
                      </a:lnTo>
                      <a:lnTo>
                        <a:pt x="349" y="141"/>
                      </a:lnTo>
                      <a:lnTo>
                        <a:pt x="326" y="153"/>
                      </a:lnTo>
                      <a:lnTo>
                        <a:pt x="318" y="162"/>
                      </a:lnTo>
                      <a:lnTo>
                        <a:pt x="316" y="179"/>
                      </a:lnTo>
                      <a:lnTo>
                        <a:pt x="326" y="200"/>
                      </a:lnTo>
                      <a:lnTo>
                        <a:pt x="316" y="216"/>
                      </a:lnTo>
                      <a:lnTo>
                        <a:pt x="295" y="226"/>
                      </a:lnTo>
                      <a:lnTo>
                        <a:pt x="262" y="230"/>
                      </a:lnTo>
                      <a:lnTo>
                        <a:pt x="227" y="239"/>
                      </a:lnTo>
                      <a:lnTo>
                        <a:pt x="191" y="244"/>
                      </a:lnTo>
                      <a:lnTo>
                        <a:pt x="164" y="252"/>
                      </a:lnTo>
                      <a:lnTo>
                        <a:pt x="135" y="257"/>
                      </a:lnTo>
                      <a:lnTo>
                        <a:pt x="112" y="252"/>
                      </a:lnTo>
                      <a:lnTo>
                        <a:pt x="89" y="244"/>
                      </a:lnTo>
                      <a:lnTo>
                        <a:pt x="64" y="248"/>
                      </a:lnTo>
                      <a:lnTo>
                        <a:pt x="50" y="261"/>
                      </a:lnTo>
                      <a:lnTo>
                        <a:pt x="44" y="280"/>
                      </a:lnTo>
                      <a:lnTo>
                        <a:pt x="58" y="297"/>
                      </a:lnTo>
                      <a:lnTo>
                        <a:pt x="81" y="311"/>
                      </a:lnTo>
                      <a:lnTo>
                        <a:pt x="93" y="327"/>
                      </a:lnTo>
                      <a:lnTo>
                        <a:pt x="96" y="343"/>
                      </a:lnTo>
                      <a:lnTo>
                        <a:pt x="120" y="350"/>
                      </a:lnTo>
                      <a:lnTo>
                        <a:pt x="141" y="363"/>
                      </a:lnTo>
                      <a:lnTo>
                        <a:pt x="143" y="384"/>
                      </a:lnTo>
                      <a:lnTo>
                        <a:pt x="131" y="405"/>
                      </a:lnTo>
                      <a:lnTo>
                        <a:pt x="125" y="427"/>
                      </a:lnTo>
                      <a:lnTo>
                        <a:pt x="112" y="449"/>
                      </a:lnTo>
                      <a:lnTo>
                        <a:pt x="98" y="467"/>
                      </a:lnTo>
                      <a:lnTo>
                        <a:pt x="83" y="488"/>
                      </a:lnTo>
                      <a:lnTo>
                        <a:pt x="64" y="508"/>
                      </a:lnTo>
                      <a:lnTo>
                        <a:pt x="39" y="520"/>
                      </a:lnTo>
                      <a:lnTo>
                        <a:pt x="21" y="538"/>
                      </a:lnTo>
                      <a:lnTo>
                        <a:pt x="17" y="555"/>
                      </a:lnTo>
                      <a:lnTo>
                        <a:pt x="27" y="578"/>
                      </a:lnTo>
                      <a:lnTo>
                        <a:pt x="19" y="596"/>
                      </a:lnTo>
                      <a:lnTo>
                        <a:pt x="8" y="614"/>
                      </a:lnTo>
                      <a:lnTo>
                        <a:pt x="0" y="638"/>
                      </a:lnTo>
                      <a:lnTo>
                        <a:pt x="4" y="657"/>
                      </a:lnTo>
                      <a:lnTo>
                        <a:pt x="12" y="677"/>
                      </a:lnTo>
                      <a:lnTo>
                        <a:pt x="31" y="686"/>
                      </a:lnTo>
                      <a:lnTo>
                        <a:pt x="52" y="699"/>
                      </a:lnTo>
                      <a:lnTo>
                        <a:pt x="64" y="714"/>
                      </a:lnTo>
                      <a:lnTo>
                        <a:pt x="77" y="732"/>
                      </a:lnTo>
                      <a:lnTo>
                        <a:pt x="75" y="749"/>
                      </a:lnTo>
                      <a:lnTo>
                        <a:pt x="73" y="767"/>
                      </a:lnTo>
                      <a:lnTo>
                        <a:pt x="98" y="777"/>
                      </a:lnTo>
                      <a:lnTo>
                        <a:pt x="118" y="788"/>
                      </a:lnTo>
                      <a:lnTo>
                        <a:pt x="118" y="803"/>
                      </a:lnTo>
                      <a:lnTo>
                        <a:pt x="125" y="824"/>
                      </a:lnTo>
                      <a:lnTo>
                        <a:pt x="154" y="838"/>
                      </a:lnTo>
                      <a:lnTo>
                        <a:pt x="170" y="843"/>
                      </a:lnTo>
                      <a:lnTo>
                        <a:pt x="187" y="838"/>
                      </a:lnTo>
                      <a:lnTo>
                        <a:pt x="193" y="824"/>
                      </a:lnTo>
                      <a:lnTo>
                        <a:pt x="212" y="818"/>
                      </a:lnTo>
                      <a:lnTo>
                        <a:pt x="233" y="822"/>
                      </a:lnTo>
                      <a:lnTo>
                        <a:pt x="235" y="809"/>
                      </a:lnTo>
                      <a:lnTo>
                        <a:pt x="243" y="796"/>
                      </a:lnTo>
                      <a:lnTo>
                        <a:pt x="262" y="792"/>
                      </a:lnTo>
                      <a:lnTo>
                        <a:pt x="291" y="786"/>
                      </a:lnTo>
                      <a:lnTo>
                        <a:pt x="314" y="778"/>
                      </a:lnTo>
                      <a:lnTo>
                        <a:pt x="339" y="767"/>
                      </a:lnTo>
                      <a:lnTo>
                        <a:pt x="360" y="761"/>
                      </a:lnTo>
                      <a:lnTo>
                        <a:pt x="374" y="749"/>
                      </a:lnTo>
                      <a:lnTo>
                        <a:pt x="395" y="736"/>
                      </a:lnTo>
                      <a:lnTo>
                        <a:pt x="418" y="731"/>
                      </a:lnTo>
                      <a:lnTo>
                        <a:pt x="443" y="728"/>
                      </a:lnTo>
                      <a:lnTo>
                        <a:pt x="466" y="724"/>
                      </a:lnTo>
                      <a:lnTo>
                        <a:pt x="491" y="728"/>
                      </a:lnTo>
                      <a:lnTo>
                        <a:pt x="514" y="725"/>
                      </a:lnTo>
                      <a:lnTo>
                        <a:pt x="534" y="717"/>
                      </a:lnTo>
                      <a:lnTo>
                        <a:pt x="551" y="705"/>
                      </a:lnTo>
                      <a:lnTo>
                        <a:pt x="572" y="695"/>
                      </a:lnTo>
                      <a:lnTo>
                        <a:pt x="595" y="689"/>
                      </a:lnTo>
                      <a:lnTo>
                        <a:pt x="607" y="678"/>
                      </a:lnTo>
                      <a:lnTo>
                        <a:pt x="615" y="663"/>
                      </a:lnTo>
                      <a:lnTo>
                        <a:pt x="632" y="652"/>
                      </a:lnTo>
                      <a:lnTo>
                        <a:pt x="640" y="635"/>
                      </a:lnTo>
                      <a:lnTo>
                        <a:pt x="642" y="619"/>
                      </a:lnTo>
                      <a:lnTo>
                        <a:pt x="655" y="612"/>
                      </a:lnTo>
                      <a:lnTo>
                        <a:pt x="674" y="621"/>
                      </a:lnTo>
                      <a:lnTo>
                        <a:pt x="688" y="635"/>
                      </a:lnTo>
                      <a:lnTo>
                        <a:pt x="701" y="649"/>
                      </a:lnTo>
                      <a:lnTo>
                        <a:pt x="711" y="673"/>
                      </a:lnTo>
                      <a:lnTo>
                        <a:pt x="732" y="688"/>
                      </a:lnTo>
                      <a:lnTo>
                        <a:pt x="751" y="698"/>
                      </a:lnTo>
                      <a:close/>
                    </a:path>
                  </a:pathLst>
                </a:custGeom>
                <a:solidFill>
                  <a:srgbClr val="60C900"/>
                </a:solidFill>
                <a:ln w="269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4206" name="Group 23"/>
              <p:cNvGrpSpPr>
                <a:grpSpLocks noChangeAspect="1"/>
              </p:cNvGrpSpPr>
              <p:nvPr/>
            </p:nvGrpSpPr>
            <p:grpSpPr bwMode="auto">
              <a:xfrm>
                <a:off x="1863" y="1609"/>
                <a:ext cx="2549" cy="1725"/>
                <a:chOff x="1863" y="1609"/>
                <a:chExt cx="2549" cy="1725"/>
              </a:xfrm>
            </p:grpSpPr>
            <p:sp>
              <p:nvSpPr>
                <p:cNvPr id="4207" name="Freeform 24"/>
                <p:cNvSpPr>
                  <a:spLocks noChangeAspect="1"/>
                </p:cNvSpPr>
                <p:nvPr/>
              </p:nvSpPr>
              <p:spPr bwMode="auto">
                <a:xfrm>
                  <a:off x="3075" y="1609"/>
                  <a:ext cx="218" cy="145"/>
                </a:xfrm>
                <a:custGeom>
                  <a:avLst/>
                  <a:gdLst>
                    <a:gd name="T0" fmla="*/ 0 w 224"/>
                    <a:gd name="T1" fmla="*/ 74 h 145"/>
                    <a:gd name="T2" fmla="*/ 18 w 224"/>
                    <a:gd name="T3" fmla="*/ 65 h 145"/>
                    <a:gd name="T4" fmla="*/ 26 w 224"/>
                    <a:gd name="T5" fmla="*/ 51 h 145"/>
                    <a:gd name="T6" fmla="*/ 50 w 224"/>
                    <a:gd name="T7" fmla="*/ 47 h 145"/>
                    <a:gd name="T8" fmla="*/ 64 w 224"/>
                    <a:gd name="T9" fmla="*/ 37 h 145"/>
                    <a:gd name="T10" fmla="*/ 85 w 224"/>
                    <a:gd name="T11" fmla="*/ 23 h 145"/>
                    <a:gd name="T12" fmla="*/ 117 w 224"/>
                    <a:gd name="T13" fmla="*/ 19 h 145"/>
                    <a:gd name="T14" fmla="*/ 129 w 224"/>
                    <a:gd name="T15" fmla="*/ 6 h 145"/>
                    <a:gd name="T16" fmla="*/ 149 w 224"/>
                    <a:gd name="T17" fmla="*/ 0 h 145"/>
                    <a:gd name="T18" fmla="*/ 158 w 224"/>
                    <a:gd name="T19" fmla="*/ 8 h 145"/>
                    <a:gd name="T20" fmla="*/ 162 w 224"/>
                    <a:gd name="T21" fmla="*/ 26 h 145"/>
                    <a:gd name="T22" fmla="*/ 173 w 224"/>
                    <a:gd name="T23" fmla="*/ 36 h 145"/>
                    <a:gd name="T24" fmla="*/ 190 w 224"/>
                    <a:gd name="T25" fmla="*/ 47 h 145"/>
                    <a:gd name="T26" fmla="*/ 184 w 224"/>
                    <a:gd name="T27" fmla="*/ 66 h 145"/>
                    <a:gd name="T28" fmla="*/ 186 w 224"/>
                    <a:gd name="T29" fmla="*/ 91 h 145"/>
                    <a:gd name="T30" fmla="*/ 190 w 224"/>
                    <a:gd name="T31" fmla="*/ 106 h 145"/>
                    <a:gd name="T32" fmla="*/ 210 w 224"/>
                    <a:gd name="T33" fmla="*/ 117 h 145"/>
                    <a:gd name="T34" fmla="*/ 218 w 224"/>
                    <a:gd name="T35" fmla="*/ 140 h 145"/>
                    <a:gd name="T36" fmla="*/ 196 w 224"/>
                    <a:gd name="T37" fmla="*/ 145 h 145"/>
                    <a:gd name="T38" fmla="*/ 171 w 224"/>
                    <a:gd name="T39" fmla="*/ 145 h 145"/>
                    <a:gd name="T40" fmla="*/ 164 w 224"/>
                    <a:gd name="T41" fmla="*/ 141 h 145"/>
                    <a:gd name="T42" fmla="*/ 154 w 224"/>
                    <a:gd name="T43" fmla="*/ 135 h 145"/>
                    <a:gd name="T44" fmla="*/ 141 w 224"/>
                    <a:gd name="T45" fmla="*/ 128 h 145"/>
                    <a:gd name="T46" fmla="*/ 133 w 224"/>
                    <a:gd name="T47" fmla="*/ 130 h 145"/>
                    <a:gd name="T48" fmla="*/ 123 w 224"/>
                    <a:gd name="T49" fmla="*/ 130 h 145"/>
                    <a:gd name="T50" fmla="*/ 115 w 224"/>
                    <a:gd name="T51" fmla="*/ 134 h 145"/>
                    <a:gd name="T52" fmla="*/ 105 w 224"/>
                    <a:gd name="T53" fmla="*/ 138 h 145"/>
                    <a:gd name="T54" fmla="*/ 92 w 224"/>
                    <a:gd name="T55" fmla="*/ 141 h 145"/>
                    <a:gd name="T56" fmla="*/ 79 w 224"/>
                    <a:gd name="T57" fmla="*/ 144 h 145"/>
                    <a:gd name="T58" fmla="*/ 70 w 224"/>
                    <a:gd name="T59" fmla="*/ 141 h 145"/>
                    <a:gd name="T60" fmla="*/ 58 w 224"/>
                    <a:gd name="T61" fmla="*/ 138 h 145"/>
                    <a:gd name="T62" fmla="*/ 50 w 224"/>
                    <a:gd name="T63" fmla="*/ 135 h 145"/>
                    <a:gd name="T64" fmla="*/ 40 w 224"/>
                    <a:gd name="T65" fmla="*/ 128 h 145"/>
                    <a:gd name="T66" fmla="*/ 36 w 224"/>
                    <a:gd name="T67" fmla="*/ 122 h 145"/>
                    <a:gd name="T68" fmla="*/ 30 w 224"/>
                    <a:gd name="T69" fmla="*/ 113 h 145"/>
                    <a:gd name="T70" fmla="*/ 26 w 224"/>
                    <a:gd name="T71" fmla="*/ 102 h 145"/>
                    <a:gd name="T72" fmla="*/ 21 w 224"/>
                    <a:gd name="T73" fmla="*/ 92 h 145"/>
                    <a:gd name="T74" fmla="*/ 16 w 224"/>
                    <a:gd name="T75" fmla="*/ 88 h 145"/>
                    <a:gd name="T76" fmla="*/ 6 w 224"/>
                    <a:gd name="T77" fmla="*/ 84 h 145"/>
                    <a:gd name="T78" fmla="*/ 4 w 224"/>
                    <a:gd name="T79" fmla="*/ 80 h 145"/>
                    <a:gd name="T80" fmla="*/ 0 w 224"/>
                    <a:gd name="T81" fmla="*/ 74 h 145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224" h="145">
                      <a:moveTo>
                        <a:pt x="0" y="74"/>
                      </a:moveTo>
                      <a:lnTo>
                        <a:pt x="18" y="65"/>
                      </a:lnTo>
                      <a:lnTo>
                        <a:pt x="27" y="51"/>
                      </a:lnTo>
                      <a:lnTo>
                        <a:pt x="51" y="47"/>
                      </a:lnTo>
                      <a:lnTo>
                        <a:pt x="66" y="37"/>
                      </a:lnTo>
                      <a:lnTo>
                        <a:pt x="87" y="23"/>
                      </a:lnTo>
                      <a:lnTo>
                        <a:pt x="120" y="19"/>
                      </a:lnTo>
                      <a:lnTo>
                        <a:pt x="133" y="6"/>
                      </a:lnTo>
                      <a:lnTo>
                        <a:pt x="153" y="0"/>
                      </a:lnTo>
                      <a:lnTo>
                        <a:pt x="162" y="8"/>
                      </a:lnTo>
                      <a:lnTo>
                        <a:pt x="166" y="26"/>
                      </a:lnTo>
                      <a:lnTo>
                        <a:pt x="178" y="36"/>
                      </a:lnTo>
                      <a:lnTo>
                        <a:pt x="195" y="47"/>
                      </a:lnTo>
                      <a:lnTo>
                        <a:pt x="189" y="66"/>
                      </a:lnTo>
                      <a:lnTo>
                        <a:pt x="191" y="91"/>
                      </a:lnTo>
                      <a:lnTo>
                        <a:pt x="195" y="106"/>
                      </a:lnTo>
                      <a:lnTo>
                        <a:pt x="216" y="117"/>
                      </a:lnTo>
                      <a:lnTo>
                        <a:pt x="224" y="140"/>
                      </a:lnTo>
                      <a:lnTo>
                        <a:pt x="201" y="145"/>
                      </a:lnTo>
                      <a:lnTo>
                        <a:pt x="176" y="145"/>
                      </a:lnTo>
                      <a:lnTo>
                        <a:pt x="168" y="141"/>
                      </a:lnTo>
                      <a:lnTo>
                        <a:pt x="158" y="135"/>
                      </a:lnTo>
                      <a:lnTo>
                        <a:pt x="145" y="128"/>
                      </a:lnTo>
                      <a:lnTo>
                        <a:pt x="137" y="130"/>
                      </a:lnTo>
                      <a:lnTo>
                        <a:pt x="126" y="130"/>
                      </a:lnTo>
                      <a:lnTo>
                        <a:pt x="118" y="134"/>
                      </a:lnTo>
                      <a:lnTo>
                        <a:pt x="108" y="138"/>
                      </a:lnTo>
                      <a:lnTo>
                        <a:pt x="95" y="141"/>
                      </a:lnTo>
                      <a:lnTo>
                        <a:pt x="81" y="144"/>
                      </a:lnTo>
                      <a:lnTo>
                        <a:pt x="72" y="141"/>
                      </a:lnTo>
                      <a:lnTo>
                        <a:pt x="60" y="138"/>
                      </a:lnTo>
                      <a:lnTo>
                        <a:pt x="51" y="135"/>
                      </a:lnTo>
                      <a:lnTo>
                        <a:pt x="41" y="128"/>
                      </a:lnTo>
                      <a:lnTo>
                        <a:pt x="37" y="122"/>
                      </a:lnTo>
                      <a:lnTo>
                        <a:pt x="31" y="113"/>
                      </a:lnTo>
                      <a:lnTo>
                        <a:pt x="27" y="102"/>
                      </a:lnTo>
                      <a:lnTo>
                        <a:pt x="22" y="92"/>
                      </a:lnTo>
                      <a:lnTo>
                        <a:pt x="16" y="88"/>
                      </a:lnTo>
                      <a:lnTo>
                        <a:pt x="6" y="84"/>
                      </a:lnTo>
                      <a:lnTo>
                        <a:pt x="4" y="80"/>
                      </a:lnTo>
                      <a:lnTo>
                        <a:pt x="0" y="74"/>
                      </a:lnTo>
                      <a:close/>
                    </a:path>
                  </a:pathLst>
                </a:custGeom>
                <a:solidFill>
                  <a:srgbClr val="B760F9"/>
                </a:solidFill>
                <a:ln w="26988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08" name="Freeform 25"/>
                <p:cNvSpPr>
                  <a:spLocks noChangeAspect="1"/>
                </p:cNvSpPr>
                <p:nvPr/>
              </p:nvSpPr>
              <p:spPr bwMode="auto">
                <a:xfrm>
                  <a:off x="4159" y="2019"/>
                  <a:ext cx="253" cy="133"/>
                </a:xfrm>
                <a:custGeom>
                  <a:avLst/>
                  <a:gdLst>
                    <a:gd name="T0" fmla="*/ 170 w 260"/>
                    <a:gd name="T1" fmla="*/ 4 h 133"/>
                    <a:gd name="T2" fmla="*/ 191 w 260"/>
                    <a:gd name="T3" fmla="*/ 14 h 133"/>
                    <a:gd name="T4" fmla="*/ 202 w 260"/>
                    <a:gd name="T5" fmla="*/ 28 h 133"/>
                    <a:gd name="T6" fmla="*/ 197 w 260"/>
                    <a:gd name="T7" fmla="*/ 42 h 133"/>
                    <a:gd name="T8" fmla="*/ 195 w 260"/>
                    <a:gd name="T9" fmla="*/ 50 h 133"/>
                    <a:gd name="T10" fmla="*/ 200 w 260"/>
                    <a:gd name="T11" fmla="*/ 57 h 133"/>
                    <a:gd name="T12" fmla="*/ 219 w 260"/>
                    <a:gd name="T13" fmla="*/ 60 h 133"/>
                    <a:gd name="T14" fmla="*/ 236 w 260"/>
                    <a:gd name="T15" fmla="*/ 69 h 133"/>
                    <a:gd name="T16" fmla="*/ 249 w 260"/>
                    <a:gd name="T17" fmla="*/ 83 h 133"/>
                    <a:gd name="T18" fmla="*/ 253 w 260"/>
                    <a:gd name="T19" fmla="*/ 100 h 133"/>
                    <a:gd name="T20" fmla="*/ 249 w 260"/>
                    <a:gd name="T21" fmla="*/ 112 h 133"/>
                    <a:gd name="T22" fmla="*/ 236 w 260"/>
                    <a:gd name="T23" fmla="*/ 119 h 133"/>
                    <a:gd name="T24" fmla="*/ 219 w 260"/>
                    <a:gd name="T25" fmla="*/ 125 h 133"/>
                    <a:gd name="T26" fmla="*/ 202 w 260"/>
                    <a:gd name="T27" fmla="*/ 121 h 133"/>
                    <a:gd name="T28" fmla="*/ 180 w 260"/>
                    <a:gd name="T29" fmla="*/ 112 h 133"/>
                    <a:gd name="T30" fmla="*/ 166 w 260"/>
                    <a:gd name="T31" fmla="*/ 110 h 133"/>
                    <a:gd name="T32" fmla="*/ 152 w 260"/>
                    <a:gd name="T33" fmla="*/ 112 h 133"/>
                    <a:gd name="T34" fmla="*/ 146 w 260"/>
                    <a:gd name="T35" fmla="*/ 121 h 133"/>
                    <a:gd name="T36" fmla="*/ 135 w 260"/>
                    <a:gd name="T37" fmla="*/ 129 h 133"/>
                    <a:gd name="T38" fmla="*/ 122 w 260"/>
                    <a:gd name="T39" fmla="*/ 133 h 133"/>
                    <a:gd name="T40" fmla="*/ 105 w 260"/>
                    <a:gd name="T41" fmla="*/ 129 h 133"/>
                    <a:gd name="T42" fmla="*/ 93 w 260"/>
                    <a:gd name="T43" fmla="*/ 121 h 133"/>
                    <a:gd name="T44" fmla="*/ 81 w 260"/>
                    <a:gd name="T45" fmla="*/ 114 h 133"/>
                    <a:gd name="T46" fmla="*/ 67 w 260"/>
                    <a:gd name="T47" fmla="*/ 114 h 133"/>
                    <a:gd name="T48" fmla="*/ 54 w 260"/>
                    <a:gd name="T49" fmla="*/ 121 h 133"/>
                    <a:gd name="T50" fmla="*/ 37 w 260"/>
                    <a:gd name="T51" fmla="*/ 126 h 133"/>
                    <a:gd name="T52" fmla="*/ 22 w 260"/>
                    <a:gd name="T53" fmla="*/ 128 h 133"/>
                    <a:gd name="T54" fmla="*/ 6 w 260"/>
                    <a:gd name="T55" fmla="*/ 122 h 133"/>
                    <a:gd name="T56" fmla="*/ 0 w 260"/>
                    <a:gd name="T57" fmla="*/ 110 h 133"/>
                    <a:gd name="T58" fmla="*/ 4 w 260"/>
                    <a:gd name="T59" fmla="*/ 90 h 133"/>
                    <a:gd name="T60" fmla="*/ 17 w 260"/>
                    <a:gd name="T61" fmla="*/ 69 h 133"/>
                    <a:gd name="T62" fmla="*/ 22 w 260"/>
                    <a:gd name="T63" fmla="*/ 53 h 133"/>
                    <a:gd name="T64" fmla="*/ 17 w 260"/>
                    <a:gd name="T65" fmla="*/ 37 h 133"/>
                    <a:gd name="T66" fmla="*/ 22 w 260"/>
                    <a:gd name="T67" fmla="*/ 26 h 133"/>
                    <a:gd name="T68" fmla="*/ 39 w 260"/>
                    <a:gd name="T69" fmla="*/ 19 h 133"/>
                    <a:gd name="T70" fmla="*/ 56 w 260"/>
                    <a:gd name="T71" fmla="*/ 22 h 133"/>
                    <a:gd name="T72" fmla="*/ 65 w 260"/>
                    <a:gd name="T73" fmla="*/ 26 h 133"/>
                    <a:gd name="T74" fmla="*/ 69 w 260"/>
                    <a:gd name="T75" fmla="*/ 14 h 133"/>
                    <a:gd name="T76" fmla="*/ 81 w 260"/>
                    <a:gd name="T77" fmla="*/ 6 h 133"/>
                    <a:gd name="T78" fmla="*/ 101 w 260"/>
                    <a:gd name="T79" fmla="*/ 1 h 133"/>
                    <a:gd name="T80" fmla="*/ 126 w 260"/>
                    <a:gd name="T81" fmla="*/ 7 h 133"/>
                    <a:gd name="T82" fmla="*/ 133 w 260"/>
                    <a:gd name="T83" fmla="*/ 7 h 133"/>
                    <a:gd name="T84" fmla="*/ 140 w 260"/>
                    <a:gd name="T85" fmla="*/ 0 h 133"/>
                    <a:gd name="T86" fmla="*/ 170 w 260"/>
                    <a:gd name="T87" fmla="*/ 4 h 133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260" h="133">
                      <a:moveTo>
                        <a:pt x="175" y="4"/>
                      </a:moveTo>
                      <a:lnTo>
                        <a:pt x="196" y="14"/>
                      </a:lnTo>
                      <a:lnTo>
                        <a:pt x="208" y="28"/>
                      </a:lnTo>
                      <a:lnTo>
                        <a:pt x="202" y="42"/>
                      </a:lnTo>
                      <a:lnTo>
                        <a:pt x="200" y="50"/>
                      </a:lnTo>
                      <a:lnTo>
                        <a:pt x="206" y="57"/>
                      </a:lnTo>
                      <a:lnTo>
                        <a:pt x="225" y="60"/>
                      </a:lnTo>
                      <a:lnTo>
                        <a:pt x="243" y="69"/>
                      </a:lnTo>
                      <a:lnTo>
                        <a:pt x="256" y="83"/>
                      </a:lnTo>
                      <a:lnTo>
                        <a:pt x="260" y="100"/>
                      </a:lnTo>
                      <a:lnTo>
                        <a:pt x="256" y="112"/>
                      </a:lnTo>
                      <a:lnTo>
                        <a:pt x="243" y="119"/>
                      </a:lnTo>
                      <a:lnTo>
                        <a:pt x="225" y="125"/>
                      </a:lnTo>
                      <a:lnTo>
                        <a:pt x="208" y="121"/>
                      </a:lnTo>
                      <a:lnTo>
                        <a:pt x="185" y="112"/>
                      </a:lnTo>
                      <a:lnTo>
                        <a:pt x="171" y="110"/>
                      </a:lnTo>
                      <a:lnTo>
                        <a:pt x="156" y="112"/>
                      </a:lnTo>
                      <a:lnTo>
                        <a:pt x="150" y="121"/>
                      </a:lnTo>
                      <a:lnTo>
                        <a:pt x="139" y="129"/>
                      </a:lnTo>
                      <a:lnTo>
                        <a:pt x="125" y="133"/>
                      </a:lnTo>
                      <a:lnTo>
                        <a:pt x="108" y="129"/>
                      </a:lnTo>
                      <a:lnTo>
                        <a:pt x="96" y="121"/>
                      </a:lnTo>
                      <a:lnTo>
                        <a:pt x="83" y="114"/>
                      </a:lnTo>
                      <a:lnTo>
                        <a:pt x="69" y="114"/>
                      </a:lnTo>
                      <a:lnTo>
                        <a:pt x="56" y="121"/>
                      </a:lnTo>
                      <a:lnTo>
                        <a:pt x="38" y="126"/>
                      </a:lnTo>
                      <a:lnTo>
                        <a:pt x="23" y="128"/>
                      </a:lnTo>
                      <a:lnTo>
                        <a:pt x="6" y="122"/>
                      </a:lnTo>
                      <a:lnTo>
                        <a:pt x="0" y="110"/>
                      </a:lnTo>
                      <a:lnTo>
                        <a:pt x="4" y="90"/>
                      </a:lnTo>
                      <a:lnTo>
                        <a:pt x="17" y="69"/>
                      </a:lnTo>
                      <a:lnTo>
                        <a:pt x="23" y="53"/>
                      </a:lnTo>
                      <a:lnTo>
                        <a:pt x="17" y="37"/>
                      </a:lnTo>
                      <a:lnTo>
                        <a:pt x="23" y="26"/>
                      </a:lnTo>
                      <a:lnTo>
                        <a:pt x="40" y="19"/>
                      </a:lnTo>
                      <a:lnTo>
                        <a:pt x="58" y="22"/>
                      </a:lnTo>
                      <a:lnTo>
                        <a:pt x="67" y="26"/>
                      </a:lnTo>
                      <a:lnTo>
                        <a:pt x="71" y="14"/>
                      </a:lnTo>
                      <a:lnTo>
                        <a:pt x="83" y="6"/>
                      </a:lnTo>
                      <a:lnTo>
                        <a:pt x="104" y="1"/>
                      </a:lnTo>
                      <a:lnTo>
                        <a:pt x="129" y="7"/>
                      </a:lnTo>
                      <a:lnTo>
                        <a:pt x="137" y="7"/>
                      </a:lnTo>
                      <a:lnTo>
                        <a:pt x="144" y="0"/>
                      </a:lnTo>
                      <a:lnTo>
                        <a:pt x="175" y="4"/>
                      </a:lnTo>
                      <a:close/>
                    </a:path>
                  </a:pathLst>
                </a:custGeom>
                <a:solidFill>
                  <a:srgbClr val="FF00FF"/>
                </a:solidFill>
                <a:ln w="27051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09" name="Freeform 26"/>
                <p:cNvSpPr>
                  <a:spLocks noChangeAspect="1"/>
                </p:cNvSpPr>
                <p:nvPr/>
              </p:nvSpPr>
              <p:spPr bwMode="auto">
                <a:xfrm>
                  <a:off x="1863" y="3139"/>
                  <a:ext cx="344" cy="195"/>
                </a:xfrm>
                <a:custGeom>
                  <a:avLst/>
                  <a:gdLst>
                    <a:gd name="T0" fmla="*/ 10 w 353"/>
                    <a:gd name="T1" fmla="*/ 48 h 195"/>
                    <a:gd name="T2" fmla="*/ 22 w 353"/>
                    <a:gd name="T3" fmla="*/ 57 h 195"/>
                    <a:gd name="T4" fmla="*/ 41 w 353"/>
                    <a:gd name="T5" fmla="*/ 66 h 195"/>
                    <a:gd name="T6" fmla="*/ 51 w 353"/>
                    <a:gd name="T7" fmla="*/ 84 h 195"/>
                    <a:gd name="T8" fmla="*/ 57 w 353"/>
                    <a:gd name="T9" fmla="*/ 103 h 195"/>
                    <a:gd name="T10" fmla="*/ 62 w 353"/>
                    <a:gd name="T11" fmla="*/ 123 h 195"/>
                    <a:gd name="T12" fmla="*/ 71 w 353"/>
                    <a:gd name="T13" fmla="*/ 138 h 195"/>
                    <a:gd name="T14" fmla="*/ 89 w 353"/>
                    <a:gd name="T15" fmla="*/ 150 h 195"/>
                    <a:gd name="T16" fmla="*/ 107 w 353"/>
                    <a:gd name="T17" fmla="*/ 157 h 195"/>
                    <a:gd name="T18" fmla="*/ 128 w 353"/>
                    <a:gd name="T19" fmla="*/ 154 h 195"/>
                    <a:gd name="T20" fmla="*/ 158 w 353"/>
                    <a:gd name="T21" fmla="*/ 153 h 195"/>
                    <a:gd name="T22" fmla="*/ 190 w 353"/>
                    <a:gd name="T23" fmla="*/ 154 h 195"/>
                    <a:gd name="T24" fmla="*/ 209 w 353"/>
                    <a:gd name="T25" fmla="*/ 163 h 195"/>
                    <a:gd name="T26" fmla="*/ 227 w 353"/>
                    <a:gd name="T27" fmla="*/ 172 h 195"/>
                    <a:gd name="T28" fmla="*/ 235 w 353"/>
                    <a:gd name="T29" fmla="*/ 188 h 195"/>
                    <a:gd name="T30" fmla="*/ 257 w 353"/>
                    <a:gd name="T31" fmla="*/ 193 h 195"/>
                    <a:gd name="T32" fmla="*/ 280 w 353"/>
                    <a:gd name="T33" fmla="*/ 188 h 195"/>
                    <a:gd name="T34" fmla="*/ 302 w 353"/>
                    <a:gd name="T35" fmla="*/ 195 h 195"/>
                    <a:gd name="T36" fmla="*/ 318 w 353"/>
                    <a:gd name="T37" fmla="*/ 192 h 195"/>
                    <a:gd name="T38" fmla="*/ 344 w 353"/>
                    <a:gd name="T39" fmla="*/ 193 h 195"/>
                    <a:gd name="T40" fmla="*/ 332 w 353"/>
                    <a:gd name="T41" fmla="*/ 178 h 195"/>
                    <a:gd name="T42" fmla="*/ 326 w 353"/>
                    <a:gd name="T43" fmla="*/ 157 h 195"/>
                    <a:gd name="T44" fmla="*/ 325 w 353"/>
                    <a:gd name="T45" fmla="*/ 141 h 195"/>
                    <a:gd name="T46" fmla="*/ 336 w 353"/>
                    <a:gd name="T47" fmla="*/ 127 h 195"/>
                    <a:gd name="T48" fmla="*/ 336 w 353"/>
                    <a:gd name="T49" fmla="*/ 109 h 195"/>
                    <a:gd name="T50" fmla="*/ 326 w 353"/>
                    <a:gd name="T51" fmla="*/ 96 h 195"/>
                    <a:gd name="T52" fmla="*/ 321 w 353"/>
                    <a:gd name="T53" fmla="*/ 78 h 195"/>
                    <a:gd name="T54" fmla="*/ 330 w 353"/>
                    <a:gd name="T55" fmla="*/ 61 h 195"/>
                    <a:gd name="T56" fmla="*/ 328 w 353"/>
                    <a:gd name="T57" fmla="*/ 45 h 195"/>
                    <a:gd name="T58" fmla="*/ 314 w 353"/>
                    <a:gd name="T59" fmla="*/ 32 h 195"/>
                    <a:gd name="T60" fmla="*/ 291 w 353"/>
                    <a:gd name="T61" fmla="*/ 25 h 195"/>
                    <a:gd name="T62" fmla="*/ 265 w 353"/>
                    <a:gd name="T63" fmla="*/ 20 h 195"/>
                    <a:gd name="T64" fmla="*/ 249 w 353"/>
                    <a:gd name="T65" fmla="*/ 9 h 195"/>
                    <a:gd name="T66" fmla="*/ 225 w 353"/>
                    <a:gd name="T67" fmla="*/ 0 h 195"/>
                    <a:gd name="T68" fmla="*/ 192 w 353"/>
                    <a:gd name="T69" fmla="*/ 6 h 195"/>
                    <a:gd name="T70" fmla="*/ 169 w 353"/>
                    <a:gd name="T71" fmla="*/ 10 h 195"/>
                    <a:gd name="T72" fmla="*/ 150 w 353"/>
                    <a:gd name="T73" fmla="*/ 24 h 195"/>
                    <a:gd name="T74" fmla="*/ 135 w 353"/>
                    <a:gd name="T75" fmla="*/ 37 h 195"/>
                    <a:gd name="T76" fmla="*/ 111 w 353"/>
                    <a:gd name="T77" fmla="*/ 43 h 195"/>
                    <a:gd name="T78" fmla="*/ 89 w 353"/>
                    <a:gd name="T79" fmla="*/ 39 h 195"/>
                    <a:gd name="T80" fmla="*/ 69 w 353"/>
                    <a:gd name="T81" fmla="*/ 31 h 195"/>
                    <a:gd name="T82" fmla="*/ 47 w 353"/>
                    <a:gd name="T83" fmla="*/ 23 h 195"/>
                    <a:gd name="T84" fmla="*/ 22 w 353"/>
                    <a:gd name="T85" fmla="*/ 24 h 195"/>
                    <a:gd name="T86" fmla="*/ 0 w 353"/>
                    <a:gd name="T87" fmla="*/ 28 h 195"/>
                    <a:gd name="T88" fmla="*/ 2 w 353"/>
                    <a:gd name="T89" fmla="*/ 39 h 195"/>
                    <a:gd name="T90" fmla="*/ 10 w 353"/>
                    <a:gd name="T91" fmla="*/ 48 h 19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53" h="195">
                      <a:moveTo>
                        <a:pt x="10" y="48"/>
                      </a:moveTo>
                      <a:lnTo>
                        <a:pt x="23" y="57"/>
                      </a:lnTo>
                      <a:lnTo>
                        <a:pt x="42" y="66"/>
                      </a:lnTo>
                      <a:lnTo>
                        <a:pt x="52" y="84"/>
                      </a:lnTo>
                      <a:lnTo>
                        <a:pt x="58" y="103"/>
                      </a:lnTo>
                      <a:lnTo>
                        <a:pt x="64" y="123"/>
                      </a:lnTo>
                      <a:lnTo>
                        <a:pt x="73" y="138"/>
                      </a:lnTo>
                      <a:lnTo>
                        <a:pt x="91" y="150"/>
                      </a:lnTo>
                      <a:lnTo>
                        <a:pt x="110" y="157"/>
                      </a:lnTo>
                      <a:lnTo>
                        <a:pt x="131" y="154"/>
                      </a:lnTo>
                      <a:lnTo>
                        <a:pt x="162" y="153"/>
                      </a:lnTo>
                      <a:lnTo>
                        <a:pt x="195" y="154"/>
                      </a:lnTo>
                      <a:lnTo>
                        <a:pt x="214" y="163"/>
                      </a:lnTo>
                      <a:lnTo>
                        <a:pt x="233" y="172"/>
                      </a:lnTo>
                      <a:lnTo>
                        <a:pt x="241" y="188"/>
                      </a:lnTo>
                      <a:lnTo>
                        <a:pt x="264" y="193"/>
                      </a:lnTo>
                      <a:lnTo>
                        <a:pt x="287" y="188"/>
                      </a:lnTo>
                      <a:lnTo>
                        <a:pt x="310" y="195"/>
                      </a:lnTo>
                      <a:lnTo>
                        <a:pt x="326" y="192"/>
                      </a:lnTo>
                      <a:lnTo>
                        <a:pt x="353" y="193"/>
                      </a:lnTo>
                      <a:lnTo>
                        <a:pt x="341" y="178"/>
                      </a:lnTo>
                      <a:lnTo>
                        <a:pt x="335" y="157"/>
                      </a:lnTo>
                      <a:lnTo>
                        <a:pt x="333" y="141"/>
                      </a:lnTo>
                      <a:lnTo>
                        <a:pt x="345" y="127"/>
                      </a:lnTo>
                      <a:lnTo>
                        <a:pt x="345" y="109"/>
                      </a:lnTo>
                      <a:lnTo>
                        <a:pt x="335" y="96"/>
                      </a:lnTo>
                      <a:lnTo>
                        <a:pt x="329" y="78"/>
                      </a:lnTo>
                      <a:lnTo>
                        <a:pt x="339" y="61"/>
                      </a:lnTo>
                      <a:lnTo>
                        <a:pt x="337" y="45"/>
                      </a:lnTo>
                      <a:lnTo>
                        <a:pt x="322" y="32"/>
                      </a:lnTo>
                      <a:lnTo>
                        <a:pt x="299" y="25"/>
                      </a:lnTo>
                      <a:lnTo>
                        <a:pt x="272" y="20"/>
                      </a:lnTo>
                      <a:lnTo>
                        <a:pt x="256" y="9"/>
                      </a:lnTo>
                      <a:lnTo>
                        <a:pt x="231" y="0"/>
                      </a:lnTo>
                      <a:lnTo>
                        <a:pt x="197" y="6"/>
                      </a:lnTo>
                      <a:lnTo>
                        <a:pt x="173" y="10"/>
                      </a:lnTo>
                      <a:lnTo>
                        <a:pt x="154" y="24"/>
                      </a:lnTo>
                      <a:lnTo>
                        <a:pt x="139" y="37"/>
                      </a:lnTo>
                      <a:lnTo>
                        <a:pt x="114" y="43"/>
                      </a:lnTo>
                      <a:lnTo>
                        <a:pt x="91" y="39"/>
                      </a:lnTo>
                      <a:lnTo>
                        <a:pt x="71" y="31"/>
                      </a:lnTo>
                      <a:lnTo>
                        <a:pt x="48" y="23"/>
                      </a:lnTo>
                      <a:lnTo>
                        <a:pt x="23" y="24"/>
                      </a:lnTo>
                      <a:lnTo>
                        <a:pt x="0" y="28"/>
                      </a:lnTo>
                      <a:lnTo>
                        <a:pt x="2" y="39"/>
                      </a:lnTo>
                      <a:lnTo>
                        <a:pt x="10" y="48"/>
                      </a:lnTo>
                      <a:close/>
                    </a:path>
                  </a:pathLst>
                </a:custGeom>
                <a:solidFill>
                  <a:srgbClr val="E3BEFF"/>
                </a:solidFill>
                <a:ln w="269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4210" name="Group 27"/>
                <p:cNvGrpSpPr>
                  <a:grpSpLocks noChangeAspect="1"/>
                </p:cNvGrpSpPr>
                <p:nvPr/>
              </p:nvGrpSpPr>
              <p:grpSpPr bwMode="auto">
                <a:xfrm>
                  <a:off x="2694" y="1654"/>
                  <a:ext cx="164" cy="265"/>
                  <a:chOff x="2637" y="1654"/>
                  <a:chExt cx="168" cy="265"/>
                </a:xfrm>
              </p:grpSpPr>
              <p:sp>
                <p:nvSpPr>
                  <p:cNvPr id="4211" name="Freeform 28"/>
                  <p:cNvSpPr>
                    <a:spLocks noChangeAspect="1"/>
                  </p:cNvSpPr>
                  <p:nvPr/>
                </p:nvSpPr>
                <p:spPr bwMode="auto">
                  <a:xfrm>
                    <a:off x="2637" y="1805"/>
                    <a:ext cx="168" cy="114"/>
                  </a:xfrm>
                  <a:custGeom>
                    <a:avLst/>
                    <a:gdLst>
                      <a:gd name="T0" fmla="*/ 12 w 168"/>
                      <a:gd name="T1" fmla="*/ 31 h 114"/>
                      <a:gd name="T2" fmla="*/ 20 w 168"/>
                      <a:gd name="T3" fmla="*/ 38 h 114"/>
                      <a:gd name="T4" fmla="*/ 27 w 168"/>
                      <a:gd name="T5" fmla="*/ 46 h 114"/>
                      <a:gd name="T6" fmla="*/ 33 w 168"/>
                      <a:gd name="T7" fmla="*/ 56 h 114"/>
                      <a:gd name="T8" fmla="*/ 33 w 168"/>
                      <a:gd name="T9" fmla="*/ 67 h 114"/>
                      <a:gd name="T10" fmla="*/ 29 w 168"/>
                      <a:gd name="T11" fmla="*/ 79 h 114"/>
                      <a:gd name="T12" fmla="*/ 33 w 168"/>
                      <a:gd name="T13" fmla="*/ 86 h 114"/>
                      <a:gd name="T14" fmla="*/ 41 w 168"/>
                      <a:gd name="T15" fmla="*/ 96 h 114"/>
                      <a:gd name="T16" fmla="*/ 52 w 168"/>
                      <a:gd name="T17" fmla="*/ 102 h 114"/>
                      <a:gd name="T18" fmla="*/ 64 w 168"/>
                      <a:gd name="T19" fmla="*/ 104 h 114"/>
                      <a:gd name="T20" fmla="*/ 79 w 168"/>
                      <a:gd name="T21" fmla="*/ 103 h 114"/>
                      <a:gd name="T22" fmla="*/ 83 w 168"/>
                      <a:gd name="T23" fmla="*/ 107 h 114"/>
                      <a:gd name="T24" fmla="*/ 91 w 168"/>
                      <a:gd name="T25" fmla="*/ 111 h 114"/>
                      <a:gd name="T26" fmla="*/ 99 w 168"/>
                      <a:gd name="T27" fmla="*/ 114 h 114"/>
                      <a:gd name="T28" fmla="*/ 108 w 168"/>
                      <a:gd name="T29" fmla="*/ 114 h 114"/>
                      <a:gd name="T30" fmla="*/ 116 w 168"/>
                      <a:gd name="T31" fmla="*/ 111 h 114"/>
                      <a:gd name="T32" fmla="*/ 118 w 168"/>
                      <a:gd name="T33" fmla="*/ 104 h 114"/>
                      <a:gd name="T34" fmla="*/ 122 w 168"/>
                      <a:gd name="T35" fmla="*/ 99 h 114"/>
                      <a:gd name="T36" fmla="*/ 133 w 168"/>
                      <a:gd name="T37" fmla="*/ 100 h 114"/>
                      <a:gd name="T38" fmla="*/ 145 w 168"/>
                      <a:gd name="T39" fmla="*/ 100 h 114"/>
                      <a:gd name="T40" fmla="*/ 153 w 168"/>
                      <a:gd name="T41" fmla="*/ 96 h 114"/>
                      <a:gd name="T42" fmla="*/ 158 w 168"/>
                      <a:gd name="T43" fmla="*/ 91 h 114"/>
                      <a:gd name="T44" fmla="*/ 156 w 168"/>
                      <a:gd name="T45" fmla="*/ 84 h 114"/>
                      <a:gd name="T46" fmla="*/ 151 w 168"/>
                      <a:gd name="T47" fmla="*/ 78 h 114"/>
                      <a:gd name="T48" fmla="*/ 151 w 168"/>
                      <a:gd name="T49" fmla="*/ 73 h 114"/>
                      <a:gd name="T50" fmla="*/ 153 w 168"/>
                      <a:gd name="T51" fmla="*/ 67 h 114"/>
                      <a:gd name="T52" fmla="*/ 160 w 168"/>
                      <a:gd name="T53" fmla="*/ 63 h 114"/>
                      <a:gd name="T54" fmla="*/ 164 w 168"/>
                      <a:gd name="T55" fmla="*/ 59 h 114"/>
                      <a:gd name="T56" fmla="*/ 168 w 168"/>
                      <a:gd name="T57" fmla="*/ 50 h 114"/>
                      <a:gd name="T58" fmla="*/ 168 w 168"/>
                      <a:gd name="T59" fmla="*/ 42 h 114"/>
                      <a:gd name="T60" fmla="*/ 164 w 168"/>
                      <a:gd name="T61" fmla="*/ 34 h 114"/>
                      <a:gd name="T62" fmla="*/ 156 w 168"/>
                      <a:gd name="T63" fmla="*/ 28 h 114"/>
                      <a:gd name="T64" fmla="*/ 141 w 168"/>
                      <a:gd name="T65" fmla="*/ 25 h 114"/>
                      <a:gd name="T66" fmla="*/ 133 w 168"/>
                      <a:gd name="T67" fmla="*/ 25 h 114"/>
                      <a:gd name="T68" fmla="*/ 124 w 168"/>
                      <a:gd name="T69" fmla="*/ 23 h 114"/>
                      <a:gd name="T70" fmla="*/ 116 w 168"/>
                      <a:gd name="T71" fmla="*/ 21 h 114"/>
                      <a:gd name="T72" fmla="*/ 106 w 168"/>
                      <a:gd name="T73" fmla="*/ 23 h 114"/>
                      <a:gd name="T74" fmla="*/ 99 w 168"/>
                      <a:gd name="T75" fmla="*/ 24 h 114"/>
                      <a:gd name="T76" fmla="*/ 87 w 168"/>
                      <a:gd name="T77" fmla="*/ 23 h 114"/>
                      <a:gd name="T78" fmla="*/ 81 w 168"/>
                      <a:gd name="T79" fmla="*/ 17 h 114"/>
                      <a:gd name="T80" fmla="*/ 74 w 168"/>
                      <a:gd name="T81" fmla="*/ 10 h 114"/>
                      <a:gd name="T82" fmla="*/ 66 w 168"/>
                      <a:gd name="T83" fmla="*/ 6 h 114"/>
                      <a:gd name="T84" fmla="*/ 56 w 168"/>
                      <a:gd name="T85" fmla="*/ 2 h 114"/>
                      <a:gd name="T86" fmla="*/ 37 w 168"/>
                      <a:gd name="T87" fmla="*/ 0 h 114"/>
                      <a:gd name="T88" fmla="*/ 22 w 168"/>
                      <a:gd name="T89" fmla="*/ 0 h 114"/>
                      <a:gd name="T90" fmla="*/ 8 w 168"/>
                      <a:gd name="T91" fmla="*/ 3 h 114"/>
                      <a:gd name="T92" fmla="*/ 2 w 168"/>
                      <a:gd name="T93" fmla="*/ 7 h 114"/>
                      <a:gd name="T94" fmla="*/ 0 w 168"/>
                      <a:gd name="T95" fmla="*/ 12 h 114"/>
                      <a:gd name="T96" fmla="*/ 2 w 168"/>
                      <a:gd name="T97" fmla="*/ 16 h 114"/>
                      <a:gd name="T98" fmla="*/ 12 w 168"/>
                      <a:gd name="T99" fmla="*/ 31 h 114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0" t="0" r="r" b="b"/>
                    <a:pathLst>
                      <a:path w="168" h="114">
                        <a:moveTo>
                          <a:pt x="12" y="31"/>
                        </a:moveTo>
                        <a:lnTo>
                          <a:pt x="20" y="38"/>
                        </a:lnTo>
                        <a:lnTo>
                          <a:pt x="27" y="46"/>
                        </a:lnTo>
                        <a:lnTo>
                          <a:pt x="33" y="56"/>
                        </a:lnTo>
                        <a:lnTo>
                          <a:pt x="33" y="67"/>
                        </a:lnTo>
                        <a:lnTo>
                          <a:pt x="29" y="79"/>
                        </a:lnTo>
                        <a:lnTo>
                          <a:pt x="33" y="86"/>
                        </a:lnTo>
                        <a:lnTo>
                          <a:pt x="41" y="96"/>
                        </a:lnTo>
                        <a:lnTo>
                          <a:pt x="52" y="102"/>
                        </a:lnTo>
                        <a:lnTo>
                          <a:pt x="64" y="104"/>
                        </a:lnTo>
                        <a:lnTo>
                          <a:pt x="79" y="103"/>
                        </a:lnTo>
                        <a:lnTo>
                          <a:pt x="83" y="107"/>
                        </a:lnTo>
                        <a:lnTo>
                          <a:pt x="91" y="111"/>
                        </a:lnTo>
                        <a:lnTo>
                          <a:pt x="99" y="114"/>
                        </a:lnTo>
                        <a:lnTo>
                          <a:pt x="108" y="114"/>
                        </a:lnTo>
                        <a:lnTo>
                          <a:pt x="116" y="111"/>
                        </a:lnTo>
                        <a:lnTo>
                          <a:pt x="118" y="104"/>
                        </a:lnTo>
                        <a:lnTo>
                          <a:pt x="122" y="99"/>
                        </a:lnTo>
                        <a:lnTo>
                          <a:pt x="133" y="100"/>
                        </a:lnTo>
                        <a:lnTo>
                          <a:pt x="145" y="100"/>
                        </a:lnTo>
                        <a:lnTo>
                          <a:pt x="153" y="96"/>
                        </a:lnTo>
                        <a:lnTo>
                          <a:pt x="158" y="91"/>
                        </a:lnTo>
                        <a:lnTo>
                          <a:pt x="156" y="84"/>
                        </a:lnTo>
                        <a:lnTo>
                          <a:pt x="151" y="78"/>
                        </a:lnTo>
                        <a:lnTo>
                          <a:pt x="151" y="73"/>
                        </a:lnTo>
                        <a:lnTo>
                          <a:pt x="153" y="67"/>
                        </a:lnTo>
                        <a:lnTo>
                          <a:pt x="160" y="63"/>
                        </a:lnTo>
                        <a:lnTo>
                          <a:pt x="164" y="59"/>
                        </a:lnTo>
                        <a:lnTo>
                          <a:pt x="168" y="50"/>
                        </a:lnTo>
                        <a:lnTo>
                          <a:pt x="168" y="42"/>
                        </a:lnTo>
                        <a:lnTo>
                          <a:pt x="164" y="34"/>
                        </a:lnTo>
                        <a:lnTo>
                          <a:pt x="156" y="28"/>
                        </a:lnTo>
                        <a:lnTo>
                          <a:pt x="141" y="25"/>
                        </a:lnTo>
                        <a:lnTo>
                          <a:pt x="133" y="25"/>
                        </a:lnTo>
                        <a:lnTo>
                          <a:pt x="124" y="23"/>
                        </a:lnTo>
                        <a:lnTo>
                          <a:pt x="116" y="21"/>
                        </a:lnTo>
                        <a:lnTo>
                          <a:pt x="106" y="23"/>
                        </a:lnTo>
                        <a:lnTo>
                          <a:pt x="99" y="24"/>
                        </a:lnTo>
                        <a:lnTo>
                          <a:pt x="87" y="23"/>
                        </a:lnTo>
                        <a:lnTo>
                          <a:pt x="81" y="17"/>
                        </a:lnTo>
                        <a:lnTo>
                          <a:pt x="74" y="10"/>
                        </a:lnTo>
                        <a:lnTo>
                          <a:pt x="66" y="6"/>
                        </a:lnTo>
                        <a:lnTo>
                          <a:pt x="56" y="2"/>
                        </a:lnTo>
                        <a:lnTo>
                          <a:pt x="37" y="0"/>
                        </a:lnTo>
                        <a:lnTo>
                          <a:pt x="22" y="0"/>
                        </a:lnTo>
                        <a:lnTo>
                          <a:pt x="8" y="3"/>
                        </a:lnTo>
                        <a:lnTo>
                          <a:pt x="2" y="7"/>
                        </a:lnTo>
                        <a:lnTo>
                          <a:pt x="0" y="12"/>
                        </a:lnTo>
                        <a:lnTo>
                          <a:pt x="2" y="16"/>
                        </a:lnTo>
                        <a:lnTo>
                          <a:pt x="12" y="31"/>
                        </a:lnTo>
                        <a:close/>
                      </a:path>
                    </a:pathLst>
                  </a:custGeom>
                  <a:solidFill>
                    <a:srgbClr val="DBFFB8"/>
                  </a:solidFill>
                  <a:ln w="269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212" name="Freeform 29"/>
                  <p:cNvSpPr>
                    <a:spLocks noChangeAspect="1"/>
                  </p:cNvSpPr>
                  <p:nvPr/>
                </p:nvSpPr>
                <p:spPr bwMode="auto">
                  <a:xfrm>
                    <a:off x="2637" y="1654"/>
                    <a:ext cx="81" cy="85"/>
                  </a:xfrm>
                  <a:custGeom>
                    <a:avLst/>
                    <a:gdLst>
                      <a:gd name="T0" fmla="*/ 8 w 81"/>
                      <a:gd name="T1" fmla="*/ 38 h 85"/>
                      <a:gd name="T2" fmla="*/ 10 w 81"/>
                      <a:gd name="T3" fmla="*/ 52 h 85"/>
                      <a:gd name="T4" fmla="*/ 14 w 81"/>
                      <a:gd name="T5" fmla="*/ 65 h 85"/>
                      <a:gd name="T6" fmla="*/ 20 w 81"/>
                      <a:gd name="T7" fmla="*/ 72 h 85"/>
                      <a:gd name="T8" fmla="*/ 29 w 81"/>
                      <a:gd name="T9" fmla="*/ 79 h 85"/>
                      <a:gd name="T10" fmla="*/ 39 w 81"/>
                      <a:gd name="T11" fmla="*/ 83 h 85"/>
                      <a:gd name="T12" fmla="*/ 54 w 81"/>
                      <a:gd name="T13" fmla="*/ 85 h 85"/>
                      <a:gd name="T14" fmla="*/ 66 w 81"/>
                      <a:gd name="T15" fmla="*/ 82 h 85"/>
                      <a:gd name="T16" fmla="*/ 74 w 81"/>
                      <a:gd name="T17" fmla="*/ 75 h 85"/>
                      <a:gd name="T18" fmla="*/ 74 w 81"/>
                      <a:gd name="T19" fmla="*/ 64 h 85"/>
                      <a:gd name="T20" fmla="*/ 72 w 81"/>
                      <a:gd name="T21" fmla="*/ 54 h 85"/>
                      <a:gd name="T22" fmla="*/ 70 w 81"/>
                      <a:gd name="T23" fmla="*/ 47 h 85"/>
                      <a:gd name="T24" fmla="*/ 76 w 81"/>
                      <a:gd name="T25" fmla="*/ 41 h 85"/>
                      <a:gd name="T26" fmla="*/ 81 w 81"/>
                      <a:gd name="T27" fmla="*/ 32 h 85"/>
                      <a:gd name="T28" fmla="*/ 81 w 81"/>
                      <a:gd name="T29" fmla="*/ 21 h 85"/>
                      <a:gd name="T30" fmla="*/ 74 w 81"/>
                      <a:gd name="T31" fmla="*/ 10 h 85"/>
                      <a:gd name="T32" fmla="*/ 68 w 81"/>
                      <a:gd name="T33" fmla="*/ 3 h 85"/>
                      <a:gd name="T34" fmla="*/ 60 w 81"/>
                      <a:gd name="T35" fmla="*/ 0 h 85"/>
                      <a:gd name="T36" fmla="*/ 49 w 81"/>
                      <a:gd name="T37" fmla="*/ 2 h 85"/>
                      <a:gd name="T38" fmla="*/ 41 w 81"/>
                      <a:gd name="T39" fmla="*/ 7 h 85"/>
                      <a:gd name="T40" fmla="*/ 37 w 81"/>
                      <a:gd name="T41" fmla="*/ 11 h 85"/>
                      <a:gd name="T42" fmla="*/ 33 w 81"/>
                      <a:gd name="T43" fmla="*/ 13 h 85"/>
                      <a:gd name="T44" fmla="*/ 25 w 81"/>
                      <a:gd name="T45" fmla="*/ 10 h 85"/>
                      <a:gd name="T46" fmla="*/ 14 w 81"/>
                      <a:gd name="T47" fmla="*/ 10 h 85"/>
                      <a:gd name="T48" fmla="*/ 6 w 81"/>
                      <a:gd name="T49" fmla="*/ 13 h 85"/>
                      <a:gd name="T50" fmla="*/ 2 w 81"/>
                      <a:gd name="T51" fmla="*/ 18 h 85"/>
                      <a:gd name="T52" fmla="*/ 0 w 81"/>
                      <a:gd name="T53" fmla="*/ 27 h 85"/>
                      <a:gd name="T54" fmla="*/ 8 w 81"/>
                      <a:gd name="T55" fmla="*/ 38 h 85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81" h="85">
                        <a:moveTo>
                          <a:pt x="8" y="38"/>
                        </a:moveTo>
                        <a:lnTo>
                          <a:pt x="10" y="52"/>
                        </a:lnTo>
                        <a:lnTo>
                          <a:pt x="14" y="65"/>
                        </a:lnTo>
                        <a:lnTo>
                          <a:pt x="20" y="72"/>
                        </a:lnTo>
                        <a:lnTo>
                          <a:pt x="29" y="79"/>
                        </a:lnTo>
                        <a:lnTo>
                          <a:pt x="39" y="83"/>
                        </a:lnTo>
                        <a:lnTo>
                          <a:pt x="54" y="85"/>
                        </a:lnTo>
                        <a:lnTo>
                          <a:pt x="66" y="82"/>
                        </a:lnTo>
                        <a:lnTo>
                          <a:pt x="74" y="75"/>
                        </a:lnTo>
                        <a:lnTo>
                          <a:pt x="74" y="64"/>
                        </a:lnTo>
                        <a:lnTo>
                          <a:pt x="72" y="54"/>
                        </a:lnTo>
                        <a:lnTo>
                          <a:pt x="70" y="47"/>
                        </a:lnTo>
                        <a:lnTo>
                          <a:pt x="76" y="41"/>
                        </a:lnTo>
                        <a:lnTo>
                          <a:pt x="81" y="32"/>
                        </a:lnTo>
                        <a:lnTo>
                          <a:pt x="81" y="21"/>
                        </a:lnTo>
                        <a:lnTo>
                          <a:pt x="74" y="10"/>
                        </a:lnTo>
                        <a:lnTo>
                          <a:pt x="68" y="3"/>
                        </a:lnTo>
                        <a:lnTo>
                          <a:pt x="60" y="0"/>
                        </a:lnTo>
                        <a:lnTo>
                          <a:pt x="49" y="2"/>
                        </a:lnTo>
                        <a:lnTo>
                          <a:pt x="41" y="7"/>
                        </a:lnTo>
                        <a:lnTo>
                          <a:pt x="37" y="11"/>
                        </a:lnTo>
                        <a:lnTo>
                          <a:pt x="33" y="13"/>
                        </a:lnTo>
                        <a:lnTo>
                          <a:pt x="25" y="10"/>
                        </a:lnTo>
                        <a:lnTo>
                          <a:pt x="14" y="10"/>
                        </a:lnTo>
                        <a:lnTo>
                          <a:pt x="6" y="13"/>
                        </a:lnTo>
                        <a:lnTo>
                          <a:pt x="2" y="18"/>
                        </a:lnTo>
                        <a:lnTo>
                          <a:pt x="0" y="27"/>
                        </a:lnTo>
                        <a:lnTo>
                          <a:pt x="8" y="38"/>
                        </a:lnTo>
                        <a:close/>
                      </a:path>
                    </a:pathLst>
                  </a:custGeom>
                  <a:solidFill>
                    <a:srgbClr val="DBFFB8"/>
                  </a:solidFill>
                  <a:ln w="269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</p:grpSp>
        <p:graphicFrame>
          <p:nvGraphicFramePr>
            <p:cNvPr id="4102" name="Object 30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474" y="3153"/>
            <a:ext cx="289" cy="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9" name="Clip" r:id="rId4" imgW="7040563" imgH="4586288" progId="MS_ClipArt_Gallery.2">
                    <p:embed/>
                  </p:oleObj>
                </mc:Choice>
                <mc:Fallback>
                  <p:oleObj name="Clip" r:id="rId4" imgW="7040563" imgH="4586288" progId="MS_ClipArt_Gallery.2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3153"/>
                          <a:ext cx="289" cy="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4103" name="Picture 31" descr="gekipptes E CMYK (60er)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4" y="2614"/>
              <a:ext cx="93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4" name="Picture 32" descr="gekipptes E CMYK (60er)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5" y="1979"/>
              <a:ext cx="93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5" name="Line 33"/>
            <p:cNvSpPr>
              <a:spLocks noChangeAspect="1" noChangeShapeType="1"/>
            </p:cNvSpPr>
            <p:nvPr/>
          </p:nvSpPr>
          <p:spPr bwMode="auto">
            <a:xfrm flipV="1">
              <a:off x="1746" y="2840"/>
              <a:ext cx="963" cy="36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6" name="Line 34"/>
            <p:cNvSpPr>
              <a:spLocks noChangeAspect="1" noChangeShapeType="1"/>
            </p:cNvSpPr>
            <p:nvPr/>
          </p:nvSpPr>
          <p:spPr bwMode="auto">
            <a:xfrm flipH="1" flipV="1">
              <a:off x="2426" y="2432"/>
              <a:ext cx="182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7" name="Line 35"/>
            <p:cNvSpPr>
              <a:spLocks noChangeAspect="1" noChangeShapeType="1"/>
            </p:cNvSpPr>
            <p:nvPr/>
          </p:nvSpPr>
          <p:spPr bwMode="auto">
            <a:xfrm flipH="1" flipV="1">
              <a:off x="2290" y="2659"/>
              <a:ext cx="227" cy="1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8" name="Line 36"/>
            <p:cNvSpPr>
              <a:spLocks noChangeAspect="1" noChangeShapeType="1"/>
            </p:cNvSpPr>
            <p:nvPr/>
          </p:nvSpPr>
          <p:spPr bwMode="auto">
            <a:xfrm flipH="1">
              <a:off x="2336" y="2886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9" name="Line 37"/>
            <p:cNvSpPr>
              <a:spLocks noChangeAspect="1" noChangeShapeType="1"/>
            </p:cNvSpPr>
            <p:nvPr/>
          </p:nvSpPr>
          <p:spPr bwMode="auto">
            <a:xfrm>
              <a:off x="2744" y="2931"/>
              <a:ext cx="45" cy="6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0" name="Line 38"/>
            <p:cNvSpPr>
              <a:spLocks noChangeAspect="1" noChangeShapeType="1"/>
            </p:cNvSpPr>
            <p:nvPr/>
          </p:nvSpPr>
          <p:spPr bwMode="auto">
            <a:xfrm>
              <a:off x="2789" y="2886"/>
              <a:ext cx="817" cy="9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1" name="Line 39"/>
            <p:cNvSpPr>
              <a:spLocks noChangeAspect="1" noChangeShapeType="1"/>
            </p:cNvSpPr>
            <p:nvPr/>
          </p:nvSpPr>
          <p:spPr bwMode="auto">
            <a:xfrm flipV="1">
              <a:off x="2699" y="1797"/>
              <a:ext cx="0" cy="10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2" name="Line 40"/>
            <p:cNvSpPr>
              <a:spLocks noChangeAspect="1" noChangeShapeType="1"/>
            </p:cNvSpPr>
            <p:nvPr/>
          </p:nvSpPr>
          <p:spPr bwMode="auto">
            <a:xfrm flipV="1">
              <a:off x="2789" y="2069"/>
              <a:ext cx="407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3" name="Line 41"/>
            <p:cNvSpPr>
              <a:spLocks noChangeAspect="1" noChangeShapeType="1"/>
            </p:cNvSpPr>
            <p:nvPr/>
          </p:nvSpPr>
          <p:spPr bwMode="auto">
            <a:xfrm flipV="1">
              <a:off x="2789" y="1616"/>
              <a:ext cx="937" cy="1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4" name="Line 42"/>
            <p:cNvSpPr>
              <a:spLocks noChangeAspect="1" noChangeShapeType="1"/>
            </p:cNvSpPr>
            <p:nvPr/>
          </p:nvSpPr>
          <p:spPr bwMode="auto">
            <a:xfrm flipV="1">
              <a:off x="2880" y="2659"/>
              <a:ext cx="626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5" name="Line 43"/>
            <p:cNvSpPr>
              <a:spLocks noChangeAspect="1" noChangeShapeType="1"/>
            </p:cNvSpPr>
            <p:nvPr/>
          </p:nvSpPr>
          <p:spPr bwMode="auto">
            <a:xfrm flipV="1">
              <a:off x="2789" y="2251"/>
              <a:ext cx="817" cy="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6" name="Line 44"/>
            <p:cNvSpPr>
              <a:spLocks noChangeAspect="1" noChangeShapeType="1"/>
            </p:cNvSpPr>
            <p:nvPr/>
          </p:nvSpPr>
          <p:spPr bwMode="auto">
            <a:xfrm flipV="1">
              <a:off x="3063" y="2115"/>
              <a:ext cx="1149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7" name="Line 45"/>
            <p:cNvSpPr>
              <a:spLocks noChangeAspect="1" noChangeShapeType="1"/>
            </p:cNvSpPr>
            <p:nvPr/>
          </p:nvSpPr>
          <p:spPr bwMode="auto">
            <a:xfrm flipV="1">
              <a:off x="2744" y="2069"/>
              <a:ext cx="1361" cy="77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8" name="Line 46"/>
            <p:cNvSpPr>
              <a:spLocks noChangeAspect="1" noChangeShapeType="1"/>
            </p:cNvSpPr>
            <p:nvPr/>
          </p:nvSpPr>
          <p:spPr bwMode="auto">
            <a:xfrm flipV="1">
              <a:off x="2744" y="1616"/>
              <a:ext cx="363" cy="12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9" name="Line 47"/>
            <p:cNvSpPr>
              <a:spLocks noChangeAspect="1" noChangeShapeType="1"/>
            </p:cNvSpPr>
            <p:nvPr/>
          </p:nvSpPr>
          <p:spPr bwMode="auto">
            <a:xfrm flipV="1">
              <a:off x="2744" y="2644"/>
              <a:ext cx="1588" cy="1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20" name="Line 48"/>
            <p:cNvSpPr>
              <a:spLocks noChangeAspect="1" noChangeShapeType="1"/>
            </p:cNvSpPr>
            <p:nvPr/>
          </p:nvSpPr>
          <p:spPr bwMode="auto">
            <a:xfrm flipH="1">
              <a:off x="2064" y="2840"/>
              <a:ext cx="725" cy="4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4121" name="Group 49"/>
            <p:cNvGrpSpPr>
              <a:grpSpLocks noChangeAspect="1"/>
            </p:cNvGrpSpPr>
            <p:nvPr/>
          </p:nvGrpSpPr>
          <p:grpSpPr bwMode="auto">
            <a:xfrm>
              <a:off x="2517" y="2795"/>
              <a:ext cx="265" cy="181"/>
              <a:chOff x="2666" y="2659"/>
              <a:chExt cx="265" cy="181"/>
            </a:xfrm>
          </p:grpSpPr>
          <p:sp>
            <p:nvSpPr>
              <p:cNvPr id="4122" name="AutoShape 50"/>
              <p:cNvSpPr>
                <a:spLocks noChangeAspect="1" noChangeArrowheads="1" noTextEdit="1"/>
              </p:cNvSpPr>
              <p:nvPr/>
            </p:nvSpPr>
            <p:spPr bwMode="auto">
              <a:xfrm>
                <a:off x="2666" y="2659"/>
                <a:ext cx="265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4123" name="Group 51"/>
              <p:cNvGrpSpPr>
                <a:grpSpLocks noChangeAspect="1"/>
              </p:cNvGrpSpPr>
              <p:nvPr/>
            </p:nvGrpSpPr>
            <p:grpSpPr bwMode="auto">
              <a:xfrm>
                <a:off x="2666" y="2659"/>
                <a:ext cx="265" cy="181"/>
                <a:chOff x="2666" y="2659"/>
                <a:chExt cx="265" cy="181"/>
              </a:xfrm>
            </p:grpSpPr>
            <p:sp>
              <p:nvSpPr>
                <p:cNvPr id="4202" name="Rectangle 52"/>
                <p:cNvSpPr>
                  <a:spLocks noChangeAspect="1" noChangeArrowheads="1"/>
                </p:cNvSpPr>
                <p:nvPr/>
              </p:nvSpPr>
              <p:spPr bwMode="auto">
                <a:xfrm>
                  <a:off x="2666" y="2819"/>
                  <a:ext cx="265" cy="21"/>
                </a:xfrm>
                <a:prstGeom prst="rect">
                  <a:avLst/>
                </a:prstGeom>
                <a:solidFill>
                  <a:srgbClr val="008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03" name="Rectangle 53"/>
                <p:cNvSpPr>
                  <a:spLocks noChangeAspect="1" noChangeArrowheads="1"/>
                </p:cNvSpPr>
                <p:nvPr/>
              </p:nvSpPr>
              <p:spPr bwMode="auto">
                <a:xfrm>
                  <a:off x="2666" y="2659"/>
                  <a:ext cx="265" cy="161"/>
                </a:xfrm>
                <a:prstGeom prst="rect">
                  <a:avLst/>
                </a:prstGeom>
                <a:solidFill>
                  <a:srgbClr val="0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4124" name="Group 54"/>
              <p:cNvGrpSpPr>
                <a:grpSpLocks noChangeAspect="1"/>
              </p:cNvGrpSpPr>
              <p:nvPr/>
            </p:nvGrpSpPr>
            <p:grpSpPr bwMode="auto">
              <a:xfrm>
                <a:off x="2725" y="2666"/>
                <a:ext cx="138" cy="162"/>
                <a:chOff x="2725" y="2666"/>
                <a:chExt cx="138" cy="162"/>
              </a:xfrm>
            </p:grpSpPr>
            <p:sp>
              <p:nvSpPr>
                <p:cNvPr id="4125" name="Freeform 55"/>
                <p:cNvSpPr>
                  <a:spLocks noChangeAspect="1"/>
                </p:cNvSpPr>
                <p:nvPr/>
              </p:nvSpPr>
              <p:spPr bwMode="auto">
                <a:xfrm>
                  <a:off x="2725" y="2819"/>
                  <a:ext cx="138" cy="9"/>
                </a:xfrm>
                <a:custGeom>
                  <a:avLst/>
                  <a:gdLst>
                    <a:gd name="T0" fmla="*/ 21 w 2074"/>
                    <a:gd name="T1" fmla="*/ 1 h 132"/>
                    <a:gd name="T2" fmla="*/ 0 w 2074"/>
                    <a:gd name="T3" fmla="*/ 3 h 132"/>
                    <a:gd name="T4" fmla="*/ 64 w 2074"/>
                    <a:gd name="T5" fmla="*/ 9 h 132"/>
                    <a:gd name="T6" fmla="*/ 103 w 2074"/>
                    <a:gd name="T7" fmla="*/ 7 h 132"/>
                    <a:gd name="T8" fmla="*/ 138 w 2074"/>
                    <a:gd name="T9" fmla="*/ 1 h 132"/>
                    <a:gd name="T10" fmla="*/ 128 w 2074"/>
                    <a:gd name="T11" fmla="*/ 0 h 132"/>
                    <a:gd name="T12" fmla="*/ 69 w 2074"/>
                    <a:gd name="T13" fmla="*/ 4 h 132"/>
                    <a:gd name="T14" fmla="*/ 21 w 2074"/>
                    <a:gd name="T15" fmla="*/ 1 h 13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074" h="132">
                      <a:moveTo>
                        <a:pt x="312" y="11"/>
                      </a:moveTo>
                      <a:lnTo>
                        <a:pt x="0" y="39"/>
                      </a:lnTo>
                      <a:lnTo>
                        <a:pt x="967" y="132"/>
                      </a:lnTo>
                      <a:lnTo>
                        <a:pt x="1543" y="99"/>
                      </a:lnTo>
                      <a:lnTo>
                        <a:pt x="2074" y="18"/>
                      </a:lnTo>
                      <a:lnTo>
                        <a:pt x="1930" y="0"/>
                      </a:lnTo>
                      <a:lnTo>
                        <a:pt x="1036" y="52"/>
                      </a:lnTo>
                      <a:lnTo>
                        <a:pt x="312" y="11"/>
                      </a:lnTo>
                      <a:close/>
                    </a:path>
                  </a:pathLst>
                </a:custGeom>
                <a:solidFill>
                  <a:srgbClr val="CACAC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4126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2820" y="2666"/>
                  <a:ext cx="34" cy="158"/>
                  <a:chOff x="2820" y="2666"/>
                  <a:chExt cx="34" cy="158"/>
                </a:xfrm>
              </p:grpSpPr>
              <p:grpSp>
                <p:nvGrpSpPr>
                  <p:cNvPr id="4166" name="Group 5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821" y="2666"/>
                    <a:ext cx="33" cy="157"/>
                    <a:chOff x="2821" y="2666"/>
                    <a:chExt cx="33" cy="157"/>
                  </a:xfrm>
                </p:grpSpPr>
                <p:sp>
                  <p:nvSpPr>
                    <p:cNvPr id="4199" name="Freeform 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21" y="2666"/>
                      <a:ext cx="33" cy="157"/>
                    </a:xfrm>
                    <a:custGeom>
                      <a:avLst/>
                      <a:gdLst>
                        <a:gd name="T0" fmla="*/ 0 w 487"/>
                        <a:gd name="T1" fmla="*/ 1 h 2361"/>
                        <a:gd name="T2" fmla="*/ 1 w 487"/>
                        <a:gd name="T3" fmla="*/ 1 h 2361"/>
                        <a:gd name="T4" fmla="*/ 2 w 487"/>
                        <a:gd name="T5" fmla="*/ 0 h 2361"/>
                        <a:gd name="T6" fmla="*/ 2 w 487"/>
                        <a:gd name="T7" fmla="*/ 0 h 2361"/>
                        <a:gd name="T8" fmla="*/ 3 w 487"/>
                        <a:gd name="T9" fmla="*/ 0 h 2361"/>
                        <a:gd name="T10" fmla="*/ 4 w 487"/>
                        <a:gd name="T11" fmla="*/ 0 h 2361"/>
                        <a:gd name="T12" fmla="*/ 5 w 487"/>
                        <a:gd name="T13" fmla="*/ 0 h 2361"/>
                        <a:gd name="T14" fmla="*/ 6 w 487"/>
                        <a:gd name="T15" fmla="*/ 1 h 2361"/>
                        <a:gd name="T16" fmla="*/ 7 w 487"/>
                        <a:gd name="T17" fmla="*/ 1 h 2361"/>
                        <a:gd name="T18" fmla="*/ 7 w 487"/>
                        <a:gd name="T19" fmla="*/ 2 h 2361"/>
                        <a:gd name="T20" fmla="*/ 33 w 487"/>
                        <a:gd name="T21" fmla="*/ 26 h 2361"/>
                        <a:gd name="T22" fmla="*/ 33 w 487"/>
                        <a:gd name="T23" fmla="*/ 153 h 2361"/>
                        <a:gd name="T24" fmla="*/ 0 w 487"/>
                        <a:gd name="T25" fmla="*/ 157 h 2361"/>
                        <a:gd name="T26" fmla="*/ 0 w 487"/>
                        <a:gd name="T27" fmla="*/ 1 h 2361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0" t="0" r="r" b="b"/>
                      <a:pathLst>
                        <a:path w="487" h="2361">
                          <a:moveTo>
                            <a:pt x="0" y="16"/>
                          </a:moveTo>
                          <a:lnTo>
                            <a:pt x="12" y="12"/>
                          </a:lnTo>
                          <a:lnTo>
                            <a:pt x="23" y="5"/>
                          </a:lnTo>
                          <a:lnTo>
                            <a:pt x="34" y="3"/>
                          </a:lnTo>
                          <a:lnTo>
                            <a:pt x="43" y="3"/>
                          </a:lnTo>
                          <a:lnTo>
                            <a:pt x="54" y="0"/>
                          </a:lnTo>
                          <a:lnTo>
                            <a:pt x="70" y="3"/>
                          </a:lnTo>
                          <a:lnTo>
                            <a:pt x="84" y="9"/>
                          </a:lnTo>
                          <a:lnTo>
                            <a:pt x="97" y="15"/>
                          </a:lnTo>
                          <a:lnTo>
                            <a:pt x="110" y="24"/>
                          </a:lnTo>
                          <a:lnTo>
                            <a:pt x="487" y="398"/>
                          </a:lnTo>
                          <a:lnTo>
                            <a:pt x="487" y="2301"/>
                          </a:lnTo>
                          <a:lnTo>
                            <a:pt x="0" y="2361"/>
                          </a:lnTo>
                          <a:lnTo>
                            <a:pt x="0" y="16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200" name="Line 59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34" y="2673"/>
                      <a:ext cx="1" cy="133"/>
                    </a:xfrm>
                    <a:prstGeom prst="line">
                      <a:avLst/>
                    </a:prstGeom>
                    <a:noFill/>
                    <a:ln w="1588">
                      <a:solidFill>
                        <a:srgbClr val="A0A0A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201" name="Freeform 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24" y="2806"/>
                      <a:ext cx="30" cy="17"/>
                    </a:xfrm>
                    <a:custGeom>
                      <a:avLst/>
                      <a:gdLst>
                        <a:gd name="T0" fmla="*/ 0 w 444"/>
                        <a:gd name="T1" fmla="*/ 0 h 254"/>
                        <a:gd name="T2" fmla="*/ 30 w 444"/>
                        <a:gd name="T3" fmla="*/ 0 h 254"/>
                        <a:gd name="T4" fmla="*/ 30 w 444"/>
                        <a:gd name="T5" fmla="*/ 13 h 254"/>
                        <a:gd name="T6" fmla="*/ 0 w 444"/>
                        <a:gd name="T7" fmla="*/ 17 h 254"/>
                        <a:gd name="T8" fmla="*/ 0 w 444"/>
                        <a:gd name="T9" fmla="*/ 0 h 25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444" h="254">
                          <a:moveTo>
                            <a:pt x="1" y="6"/>
                          </a:moveTo>
                          <a:lnTo>
                            <a:pt x="444" y="0"/>
                          </a:lnTo>
                          <a:lnTo>
                            <a:pt x="444" y="196"/>
                          </a:lnTo>
                          <a:lnTo>
                            <a:pt x="0" y="254"/>
                          </a:lnTo>
                          <a:lnTo>
                            <a:pt x="1" y="6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4167" name="Group 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837" y="2682"/>
                    <a:ext cx="15" cy="123"/>
                    <a:chOff x="2837" y="2682"/>
                    <a:chExt cx="15" cy="123"/>
                  </a:xfrm>
                </p:grpSpPr>
                <p:sp>
                  <p:nvSpPr>
                    <p:cNvPr id="4186" name="Freeform 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37" y="2682"/>
                      <a:ext cx="15" cy="20"/>
                    </a:xfrm>
                    <a:custGeom>
                      <a:avLst/>
                      <a:gdLst>
                        <a:gd name="T0" fmla="*/ 0 w 229"/>
                        <a:gd name="T1" fmla="*/ 0 h 294"/>
                        <a:gd name="T2" fmla="*/ 15 w 229"/>
                        <a:gd name="T3" fmla="*/ 15 h 294"/>
                        <a:gd name="T4" fmla="*/ 15 w 229"/>
                        <a:gd name="T5" fmla="*/ 20 h 294"/>
                        <a:gd name="T6" fmla="*/ 0 w 229"/>
                        <a:gd name="T7" fmla="*/ 6 h 294"/>
                        <a:gd name="T8" fmla="*/ 0 w 229"/>
                        <a:gd name="T9" fmla="*/ 0 h 29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229" h="294">
                          <a:moveTo>
                            <a:pt x="0" y="0"/>
                          </a:moveTo>
                          <a:lnTo>
                            <a:pt x="229" y="218"/>
                          </a:lnTo>
                          <a:lnTo>
                            <a:pt x="229" y="294"/>
                          </a:lnTo>
                          <a:lnTo>
                            <a:pt x="0" y="86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87" name="Freeform 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37" y="2694"/>
                      <a:ext cx="15" cy="18"/>
                    </a:xfrm>
                    <a:custGeom>
                      <a:avLst/>
                      <a:gdLst>
                        <a:gd name="T0" fmla="*/ 0 w 229"/>
                        <a:gd name="T1" fmla="*/ 0 h 276"/>
                        <a:gd name="T2" fmla="*/ 15 w 229"/>
                        <a:gd name="T3" fmla="*/ 13 h 276"/>
                        <a:gd name="T4" fmla="*/ 15 w 229"/>
                        <a:gd name="T5" fmla="*/ 18 h 276"/>
                        <a:gd name="T6" fmla="*/ 0 w 229"/>
                        <a:gd name="T7" fmla="*/ 6 h 276"/>
                        <a:gd name="T8" fmla="*/ 0 w 229"/>
                        <a:gd name="T9" fmla="*/ 0 h 27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229" h="276">
                          <a:moveTo>
                            <a:pt x="0" y="0"/>
                          </a:moveTo>
                          <a:lnTo>
                            <a:pt x="229" y="197"/>
                          </a:lnTo>
                          <a:lnTo>
                            <a:pt x="229" y="276"/>
                          </a:lnTo>
                          <a:lnTo>
                            <a:pt x="0" y="86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88" name="Freeform 6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37" y="2705"/>
                      <a:ext cx="15" cy="17"/>
                    </a:xfrm>
                    <a:custGeom>
                      <a:avLst/>
                      <a:gdLst>
                        <a:gd name="T0" fmla="*/ 0 w 229"/>
                        <a:gd name="T1" fmla="*/ 0 h 258"/>
                        <a:gd name="T2" fmla="*/ 15 w 229"/>
                        <a:gd name="T3" fmla="*/ 12 h 258"/>
                        <a:gd name="T4" fmla="*/ 15 w 229"/>
                        <a:gd name="T5" fmla="*/ 17 h 258"/>
                        <a:gd name="T6" fmla="*/ 0 w 229"/>
                        <a:gd name="T7" fmla="*/ 6 h 258"/>
                        <a:gd name="T8" fmla="*/ 0 w 229"/>
                        <a:gd name="T9" fmla="*/ 0 h 25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229" h="258">
                          <a:moveTo>
                            <a:pt x="0" y="0"/>
                          </a:moveTo>
                          <a:lnTo>
                            <a:pt x="229" y="181"/>
                          </a:lnTo>
                          <a:lnTo>
                            <a:pt x="229" y="258"/>
                          </a:lnTo>
                          <a:lnTo>
                            <a:pt x="0" y="8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89" name="Freeform 6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37" y="2717"/>
                      <a:ext cx="15" cy="15"/>
                    </a:xfrm>
                    <a:custGeom>
                      <a:avLst/>
                      <a:gdLst>
                        <a:gd name="T0" fmla="*/ 0 w 229"/>
                        <a:gd name="T1" fmla="*/ 0 h 238"/>
                        <a:gd name="T2" fmla="*/ 15 w 229"/>
                        <a:gd name="T3" fmla="*/ 10 h 238"/>
                        <a:gd name="T4" fmla="*/ 15 w 229"/>
                        <a:gd name="T5" fmla="*/ 15 h 238"/>
                        <a:gd name="T6" fmla="*/ 0 w 229"/>
                        <a:gd name="T7" fmla="*/ 5 h 238"/>
                        <a:gd name="T8" fmla="*/ 0 w 229"/>
                        <a:gd name="T9" fmla="*/ 0 h 23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229" h="238">
                          <a:moveTo>
                            <a:pt x="0" y="0"/>
                          </a:moveTo>
                          <a:lnTo>
                            <a:pt x="229" y="163"/>
                          </a:lnTo>
                          <a:lnTo>
                            <a:pt x="229" y="238"/>
                          </a:lnTo>
                          <a:lnTo>
                            <a:pt x="0" y="86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90" name="Freeform 6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37" y="2728"/>
                      <a:ext cx="15" cy="15"/>
                    </a:xfrm>
                    <a:custGeom>
                      <a:avLst/>
                      <a:gdLst>
                        <a:gd name="T0" fmla="*/ 0 w 229"/>
                        <a:gd name="T1" fmla="*/ 0 h 220"/>
                        <a:gd name="T2" fmla="*/ 15 w 229"/>
                        <a:gd name="T3" fmla="*/ 10 h 220"/>
                        <a:gd name="T4" fmla="*/ 15 w 229"/>
                        <a:gd name="T5" fmla="*/ 15 h 220"/>
                        <a:gd name="T6" fmla="*/ 0 w 229"/>
                        <a:gd name="T7" fmla="*/ 6 h 220"/>
                        <a:gd name="T8" fmla="*/ 0 w 229"/>
                        <a:gd name="T9" fmla="*/ 0 h 22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229" h="220">
                          <a:moveTo>
                            <a:pt x="0" y="0"/>
                          </a:moveTo>
                          <a:lnTo>
                            <a:pt x="229" y="144"/>
                          </a:lnTo>
                          <a:lnTo>
                            <a:pt x="229" y="220"/>
                          </a:lnTo>
                          <a:lnTo>
                            <a:pt x="0" y="86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91" name="Freeform 6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37" y="2740"/>
                      <a:ext cx="15" cy="13"/>
                    </a:xfrm>
                    <a:custGeom>
                      <a:avLst/>
                      <a:gdLst>
                        <a:gd name="T0" fmla="*/ 0 w 229"/>
                        <a:gd name="T1" fmla="*/ 0 h 202"/>
                        <a:gd name="T2" fmla="*/ 15 w 229"/>
                        <a:gd name="T3" fmla="*/ 8 h 202"/>
                        <a:gd name="T4" fmla="*/ 15 w 229"/>
                        <a:gd name="T5" fmla="*/ 13 h 202"/>
                        <a:gd name="T6" fmla="*/ 0 w 229"/>
                        <a:gd name="T7" fmla="*/ 6 h 202"/>
                        <a:gd name="T8" fmla="*/ 0 w 229"/>
                        <a:gd name="T9" fmla="*/ 0 h 20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229" h="202">
                          <a:moveTo>
                            <a:pt x="0" y="0"/>
                          </a:moveTo>
                          <a:lnTo>
                            <a:pt x="229" y="125"/>
                          </a:lnTo>
                          <a:lnTo>
                            <a:pt x="229" y="202"/>
                          </a:lnTo>
                          <a:lnTo>
                            <a:pt x="0" y="86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92" name="Freeform 6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37" y="2751"/>
                      <a:ext cx="15" cy="12"/>
                    </a:xfrm>
                    <a:custGeom>
                      <a:avLst/>
                      <a:gdLst>
                        <a:gd name="T0" fmla="*/ 0 w 229"/>
                        <a:gd name="T1" fmla="*/ 0 h 184"/>
                        <a:gd name="T2" fmla="*/ 15 w 229"/>
                        <a:gd name="T3" fmla="*/ 7 h 184"/>
                        <a:gd name="T4" fmla="*/ 15 w 229"/>
                        <a:gd name="T5" fmla="*/ 12 h 184"/>
                        <a:gd name="T6" fmla="*/ 0 w 229"/>
                        <a:gd name="T7" fmla="*/ 6 h 184"/>
                        <a:gd name="T8" fmla="*/ 0 w 229"/>
                        <a:gd name="T9" fmla="*/ 0 h 18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229" h="184">
                          <a:moveTo>
                            <a:pt x="0" y="0"/>
                          </a:moveTo>
                          <a:lnTo>
                            <a:pt x="229" y="108"/>
                          </a:lnTo>
                          <a:lnTo>
                            <a:pt x="229" y="184"/>
                          </a:lnTo>
                          <a:lnTo>
                            <a:pt x="0" y="86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93" name="Freeform 6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37" y="2763"/>
                      <a:ext cx="15" cy="11"/>
                    </a:xfrm>
                    <a:custGeom>
                      <a:avLst/>
                      <a:gdLst>
                        <a:gd name="T0" fmla="*/ 0 w 229"/>
                        <a:gd name="T1" fmla="*/ 0 h 165"/>
                        <a:gd name="T2" fmla="*/ 15 w 229"/>
                        <a:gd name="T3" fmla="*/ 6 h 165"/>
                        <a:gd name="T4" fmla="*/ 15 w 229"/>
                        <a:gd name="T5" fmla="*/ 11 h 165"/>
                        <a:gd name="T6" fmla="*/ 0 w 229"/>
                        <a:gd name="T7" fmla="*/ 6 h 165"/>
                        <a:gd name="T8" fmla="*/ 0 w 229"/>
                        <a:gd name="T9" fmla="*/ 0 h 16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229" h="165">
                          <a:moveTo>
                            <a:pt x="0" y="0"/>
                          </a:moveTo>
                          <a:lnTo>
                            <a:pt x="229" y="88"/>
                          </a:lnTo>
                          <a:lnTo>
                            <a:pt x="229" y="165"/>
                          </a:lnTo>
                          <a:lnTo>
                            <a:pt x="0" y="85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94" name="Freeform 7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37" y="2774"/>
                      <a:ext cx="15" cy="10"/>
                    </a:xfrm>
                    <a:custGeom>
                      <a:avLst/>
                      <a:gdLst>
                        <a:gd name="T0" fmla="*/ 0 w 229"/>
                        <a:gd name="T1" fmla="*/ 0 h 148"/>
                        <a:gd name="T2" fmla="*/ 15 w 229"/>
                        <a:gd name="T3" fmla="*/ 5 h 148"/>
                        <a:gd name="T4" fmla="*/ 15 w 229"/>
                        <a:gd name="T5" fmla="*/ 10 h 148"/>
                        <a:gd name="T6" fmla="*/ 0 w 229"/>
                        <a:gd name="T7" fmla="*/ 6 h 148"/>
                        <a:gd name="T8" fmla="*/ 0 w 229"/>
                        <a:gd name="T9" fmla="*/ 0 h 14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229" h="148">
                          <a:moveTo>
                            <a:pt x="0" y="0"/>
                          </a:moveTo>
                          <a:lnTo>
                            <a:pt x="229" y="70"/>
                          </a:lnTo>
                          <a:lnTo>
                            <a:pt x="229" y="148"/>
                          </a:lnTo>
                          <a:lnTo>
                            <a:pt x="0" y="8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95" name="Freeform 7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37" y="2786"/>
                      <a:ext cx="15" cy="8"/>
                    </a:xfrm>
                    <a:custGeom>
                      <a:avLst/>
                      <a:gdLst>
                        <a:gd name="T0" fmla="*/ 0 w 229"/>
                        <a:gd name="T1" fmla="*/ 0 h 128"/>
                        <a:gd name="T2" fmla="*/ 15 w 229"/>
                        <a:gd name="T3" fmla="*/ 3 h 128"/>
                        <a:gd name="T4" fmla="*/ 15 w 229"/>
                        <a:gd name="T5" fmla="*/ 8 h 128"/>
                        <a:gd name="T6" fmla="*/ 0 w 229"/>
                        <a:gd name="T7" fmla="*/ 5 h 128"/>
                        <a:gd name="T8" fmla="*/ 0 w 229"/>
                        <a:gd name="T9" fmla="*/ 0 h 12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229" h="128">
                          <a:moveTo>
                            <a:pt x="0" y="0"/>
                          </a:moveTo>
                          <a:lnTo>
                            <a:pt x="229" y="51"/>
                          </a:lnTo>
                          <a:lnTo>
                            <a:pt x="229" y="128"/>
                          </a:lnTo>
                          <a:lnTo>
                            <a:pt x="0" y="8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96" name="Freeform 7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37" y="2797"/>
                      <a:ext cx="15" cy="7"/>
                    </a:xfrm>
                    <a:custGeom>
                      <a:avLst/>
                      <a:gdLst>
                        <a:gd name="T0" fmla="*/ 0 w 229"/>
                        <a:gd name="T1" fmla="*/ 0 h 110"/>
                        <a:gd name="T2" fmla="*/ 15 w 229"/>
                        <a:gd name="T3" fmla="*/ 2 h 110"/>
                        <a:gd name="T4" fmla="*/ 15 w 229"/>
                        <a:gd name="T5" fmla="*/ 7 h 110"/>
                        <a:gd name="T6" fmla="*/ 0 w 229"/>
                        <a:gd name="T7" fmla="*/ 6 h 110"/>
                        <a:gd name="T8" fmla="*/ 0 w 229"/>
                        <a:gd name="T9" fmla="*/ 0 h 11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229" h="110">
                          <a:moveTo>
                            <a:pt x="0" y="0"/>
                          </a:moveTo>
                          <a:lnTo>
                            <a:pt x="229" y="32"/>
                          </a:lnTo>
                          <a:lnTo>
                            <a:pt x="229" y="110"/>
                          </a:lnTo>
                          <a:lnTo>
                            <a:pt x="0" y="8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97" name="Line 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42" y="2686"/>
                      <a:ext cx="1" cy="118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C0C0C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98" name="Line 7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48" y="2691"/>
                      <a:ext cx="1" cy="114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C0C0C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4168" name="Group 7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820" y="2666"/>
                    <a:ext cx="9" cy="158"/>
                    <a:chOff x="2820" y="2666"/>
                    <a:chExt cx="9" cy="158"/>
                  </a:xfrm>
                </p:grpSpPr>
                <p:sp>
                  <p:nvSpPr>
                    <p:cNvPr id="4169" name="Line 7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21" y="2668"/>
                      <a:ext cx="1" cy="156"/>
                    </a:xfrm>
                    <a:prstGeom prst="line">
                      <a:avLst/>
                    </a:prstGeom>
                    <a:noFill/>
                    <a:ln w="1588">
                      <a:solidFill>
                        <a:srgbClr val="FFFF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70" name="Line 77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23" y="2667"/>
                      <a:ext cx="1" cy="156"/>
                    </a:xfrm>
                    <a:prstGeom prst="line">
                      <a:avLst/>
                    </a:prstGeom>
                    <a:noFill/>
                    <a:ln w="1588">
                      <a:solidFill>
                        <a:srgbClr val="C0C0C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71" name="Line 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23" y="2667"/>
                      <a:ext cx="1" cy="156"/>
                    </a:xfrm>
                    <a:prstGeom prst="line">
                      <a:avLst/>
                    </a:prstGeom>
                    <a:noFill/>
                    <a:ln w="1588">
                      <a:solidFill>
                        <a:srgbClr val="E0E0E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72" name="Line 79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25" y="2667"/>
                      <a:ext cx="1" cy="156"/>
                    </a:xfrm>
                    <a:prstGeom prst="line">
                      <a:avLst/>
                    </a:prstGeom>
                    <a:noFill/>
                    <a:ln w="1588">
                      <a:solidFill>
                        <a:srgbClr val="FFFF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73" name="Line 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28" y="2668"/>
                      <a:ext cx="1" cy="155"/>
                    </a:xfrm>
                    <a:prstGeom prst="line">
                      <a:avLst/>
                    </a:prstGeom>
                    <a:noFill/>
                    <a:ln w="1588">
                      <a:solidFill>
                        <a:srgbClr val="E0E0E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74" name="Freeform 8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20" y="2675"/>
                      <a:ext cx="9" cy="7"/>
                    </a:xfrm>
                    <a:custGeom>
                      <a:avLst/>
                      <a:gdLst>
                        <a:gd name="T0" fmla="*/ 1 w 125"/>
                        <a:gd name="T1" fmla="*/ 1 h 109"/>
                        <a:gd name="T2" fmla="*/ 2 w 125"/>
                        <a:gd name="T3" fmla="*/ 1 h 109"/>
                        <a:gd name="T4" fmla="*/ 3 w 125"/>
                        <a:gd name="T5" fmla="*/ 0 h 109"/>
                        <a:gd name="T6" fmla="*/ 3 w 125"/>
                        <a:gd name="T7" fmla="*/ 0 h 109"/>
                        <a:gd name="T8" fmla="*/ 4 w 125"/>
                        <a:gd name="T9" fmla="*/ 0 h 109"/>
                        <a:gd name="T10" fmla="*/ 5 w 125"/>
                        <a:gd name="T11" fmla="*/ 0 h 109"/>
                        <a:gd name="T12" fmla="*/ 6 w 125"/>
                        <a:gd name="T13" fmla="*/ 0 h 109"/>
                        <a:gd name="T14" fmla="*/ 7 w 125"/>
                        <a:gd name="T15" fmla="*/ 0 h 109"/>
                        <a:gd name="T16" fmla="*/ 8 w 125"/>
                        <a:gd name="T17" fmla="*/ 1 h 109"/>
                        <a:gd name="T18" fmla="*/ 9 w 125"/>
                        <a:gd name="T19" fmla="*/ 1 h 109"/>
                        <a:gd name="T20" fmla="*/ 9 w 125"/>
                        <a:gd name="T21" fmla="*/ 7 h 109"/>
                        <a:gd name="T22" fmla="*/ 8 w 125"/>
                        <a:gd name="T23" fmla="*/ 6 h 109"/>
                        <a:gd name="T24" fmla="*/ 7 w 125"/>
                        <a:gd name="T25" fmla="*/ 6 h 109"/>
                        <a:gd name="T26" fmla="*/ 6 w 125"/>
                        <a:gd name="T27" fmla="*/ 6 h 109"/>
                        <a:gd name="T28" fmla="*/ 5 w 125"/>
                        <a:gd name="T29" fmla="*/ 6 h 109"/>
                        <a:gd name="T30" fmla="*/ 4 w 125"/>
                        <a:gd name="T31" fmla="*/ 6 h 109"/>
                        <a:gd name="T32" fmla="*/ 3 w 125"/>
                        <a:gd name="T33" fmla="*/ 6 h 109"/>
                        <a:gd name="T34" fmla="*/ 3 w 125"/>
                        <a:gd name="T35" fmla="*/ 6 h 109"/>
                        <a:gd name="T36" fmla="*/ 1 w 125"/>
                        <a:gd name="T37" fmla="*/ 7 h 109"/>
                        <a:gd name="T38" fmla="*/ 0 w 125"/>
                        <a:gd name="T39" fmla="*/ 7 h 109"/>
                        <a:gd name="T40" fmla="*/ 0 w 125"/>
                        <a:gd name="T41" fmla="*/ 2 h 109"/>
                        <a:gd name="T42" fmla="*/ 1 w 125"/>
                        <a:gd name="T43" fmla="*/ 1 h 109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0" t="0" r="r" b="b"/>
                      <a:pathLst>
                        <a:path w="125" h="109">
                          <a:moveTo>
                            <a:pt x="14" y="15"/>
                          </a:moveTo>
                          <a:lnTo>
                            <a:pt x="26" y="10"/>
                          </a:lnTo>
                          <a:lnTo>
                            <a:pt x="36" y="5"/>
                          </a:lnTo>
                          <a:lnTo>
                            <a:pt x="48" y="3"/>
                          </a:lnTo>
                          <a:lnTo>
                            <a:pt x="57" y="0"/>
                          </a:lnTo>
                          <a:lnTo>
                            <a:pt x="68" y="0"/>
                          </a:lnTo>
                          <a:lnTo>
                            <a:pt x="84" y="3"/>
                          </a:lnTo>
                          <a:lnTo>
                            <a:pt x="99" y="6"/>
                          </a:lnTo>
                          <a:lnTo>
                            <a:pt x="111" y="14"/>
                          </a:lnTo>
                          <a:lnTo>
                            <a:pt x="125" y="23"/>
                          </a:lnTo>
                          <a:lnTo>
                            <a:pt x="125" y="109"/>
                          </a:lnTo>
                          <a:lnTo>
                            <a:pt x="111" y="100"/>
                          </a:lnTo>
                          <a:lnTo>
                            <a:pt x="99" y="94"/>
                          </a:lnTo>
                          <a:lnTo>
                            <a:pt x="84" y="89"/>
                          </a:lnTo>
                          <a:lnTo>
                            <a:pt x="68" y="87"/>
                          </a:lnTo>
                          <a:lnTo>
                            <a:pt x="57" y="88"/>
                          </a:lnTo>
                          <a:lnTo>
                            <a:pt x="48" y="89"/>
                          </a:lnTo>
                          <a:lnTo>
                            <a:pt x="36" y="94"/>
                          </a:lnTo>
                          <a:lnTo>
                            <a:pt x="14" y="103"/>
                          </a:lnTo>
                          <a:lnTo>
                            <a:pt x="0" y="106"/>
                          </a:lnTo>
                          <a:lnTo>
                            <a:pt x="0" y="24"/>
                          </a:lnTo>
                          <a:lnTo>
                            <a:pt x="14" y="15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75" name="Freeform 8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20" y="2687"/>
                      <a:ext cx="9" cy="7"/>
                    </a:xfrm>
                    <a:custGeom>
                      <a:avLst/>
                      <a:gdLst>
                        <a:gd name="T0" fmla="*/ 1 w 125"/>
                        <a:gd name="T1" fmla="*/ 1 h 108"/>
                        <a:gd name="T2" fmla="*/ 2 w 125"/>
                        <a:gd name="T3" fmla="*/ 1 h 108"/>
                        <a:gd name="T4" fmla="*/ 3 w 125"/>
                        <a:gd name="T5" fmla="*/ 0 h 108"/>
                        <a:gd name="T6" fmla="*/ 3 w 125"/>
                        <a:gd name="T7" fmla="*/ 0 h 108"/>
                        <a:gd name="T8" fmla="*/ 4 w 125"/>
                        <a:gd name="T9" fmla="*/ 0 h 108"/>
                        <a:gd name="T10" fmla="*/ 5 w 125"/>
                        <a:gd name="T11" fmla="*/ 0 h 108"/>
                        <a:gd name="T12" fmla="*/ 6 w 125"/>
                        <a:gd name="T13" fmla="*/ 0 h 108"/>
                        <a:gd name="T14" fmla="*/ 7 w 125"/>
                        <a:gd name="T15" fmla="*/ 0 h 108"/>
                        <a:gd name="T16" fmla="*/ 8 w 125"/>
                        <a:gd name="T17" fmla="*/ 1 h 108"/>
                        <a:gd name="T18" fmla="*/ 9 w 125"/>
                        <a:gd name="T19" fmla="*/ 1 h 108"/>
                        <a:gd name="T20" fmla="*/ 9 w 125"/>
                        <a:gd name="T21" fmla="*/ 7 h 108"/>
                        <a:gd name="T22" fmla="*/ 8 w 125"/>
                        <a:gd name="T23" fmla="*/ 6 h 108"/>
                        <a:gd name="T24" fmla="*/ 7 w 125"/>
                        <a:gd name="T25" fmla="*/ 6 h 108"/>
                        <a:gd name="T26" fmla="*/ 6 w 125"/>
                        <a:gd name="T27" fmla="*/ 6 h 108"/>
                        <a:gd name="T28" fmla="*/ 5 w 125"/>
                        <a:gd name="T29" fmla="*/ 6 h 108"/>
                        <a:gd name="T30" fmla="*/ 4 w 125"/>
                        <a:gd name="T31" fmla="*/ 6 h 108"/>
                        <a:gd name="T32" fmla="*/ 3 w 125"/>
                        <a:gd name="T33" fmla="*/ 6 h 108"/>
                        <a:gd name="T34" fmla="*/ 3 w 125"/>
                        <a:gd name="T35" fmla="*/ 6 h 108"/>
                        <a:gd name="T36" fmla="*/ 1 w 125"/>
                        <a:gd name="T37" fmla="*/ 7 h 108"/>
                        <a:gd name="T38" fmla="*/ 0 w 125"/>
                        <a:gd name="T39" fmla="*/ 7 h 108"/>
                        <a:gd name="T40" fmla="*/ 0 w 125"/>
                        <a:gd name="T41" fmla="*/ 2 h 108"/>
                        <a:gd name="T42" fmla="*/ 1 w 125"/>
                        <a:gd name="T43" fmla="*/ 1 h 108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0" t="0" r="r" b="b"/>
                      <a:pathLst>
                        <a:path w="125" h="108">
                          <a:moveTo>
                            <a:pt x="14" y="15"/>
                          </a:moveTo>
                          <a:lnTo>
                            <a:pt x="26" y="10"/>
                          </a:lnTo>
                          <a:lnTo>
                            <a:pt x="36" y="6"/>
                          </a:lnTo>
                          <a:lnTo>
                            <a:pt x="48" y="3"/>
                          </a:lnTo>
                          <a:lnTo>
                            <a:pt x="57" y="1"/>
                          </a:lnTo>
                          <a:lnTo>
                            <a:pt x="68" y="0"/>
                          </a:lnTo>
                          <a:lnTo>
                            <a:pt x="84" y="3"/>
                          </a:lnTo>
                          <a:lnTo>
                            <a:pt x="99" y="6"/>
                          </a:lnTo>
                          <a:lnTo>
                            <a:pt x="111" y="15"/>
                          </a:lnTo>
                          <a:lnTo>
                            <a:pt x="125" y="22"/>
                          </a:lnTo>
                          <a:lnTo>
                            <a:pt x="125" y="108"/>
                          </a:lnTo>
                          <a:lnTo>
                            <a:pt x="111" y="99"/>
                          </a:lnTo>
                          <a:lnTo>
                            <a:pt x="99" y="92"/>
                          </a:lnTo>
                          <a:lnTo>
                            <a:pt x="84" y="88"/>
                          </a:lnTo>
                          <a:lnTo>
                            <a:pt x="68" y="87"/>
                          </a:lnTo>
                          <a:lnTo>
                            <a:pt x="57" y="87"/>
                          </a:lnTo>
                          <a:lnTo>
                            <a:pt x="48" y="88"/>
                          </a:lnTo>
                          <a:lnTo>
                            <a:pt x="36" y="92"/>
                          </a:lnTo>
                          <a:lnTo>
                            <a:pt x="14" y="101"/>
                          </a:lnTo>
                          <a:lnTo>
                            <a:pt x="0" y="106"/>
                          </a:lnTo>
                          <a:lnTo>
                            <a:pt x="0" y="24"/>
                          </a:lnTo>
                          <a:lnTo>
                            <a:pt x="14" y="15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76" name="Freeform 8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20" y="2699"/>
                      <a:ext cx="9" cy="7"/>
                    </a:xfrm>
                    <a:custGeom>
                      <a:avLst/>
                      <a:gdLst>
                        <a:gd name="T0" fmla="*/ 1 w 125"/>
                        <a:gd name="T1" fmla="*/ 1 h 109"/>
                        <a:gd name="T2" fmla="*/ 2 w 125"/>
                        <a:gd name="T3" fmla="*/ 1 h 109"/>
                        <a:gd name="T4" fmla="*/ 3 w 125"/>
                        <a:gd name="T5" fmla="*/ 0 h 109"/>
                        <a:gd name="T6" fmla="*/ 3 w 125"/>
                        <a:gd name="T7" fmla="*/ 0 h 109"/>
                        <a:gd name="T8" fmla="*/ 4 w 125"/>
                        <a:gd name="T9" fmla="*/ 0 h 109"/>
                        <a:gd name="T10" fmla="*/ 5 w 125"/>
                        <a:gd name="T11" fmla="*/ 0 h 109"/>
                        <a:gd name="T12" fmla="*/ 6 w 125"/>
                        <a:gd name="T13" fmla="*/ 0 h 109"/>
                        <a:gd name="T14" fmla="*/ 7 w 125"/>
                        <a:gd name="T15" fmla="*/ 0 h 109"/>
                        <a:gd name="T16" fmla="*/ 8 w 125"/>
                        <a:gd name="T17" fmla="*/ 1 h 109"/>
                        <a:gd name="T18" fmla="*/ 9 w 125"/>
                        <a:gd name="T19" fmla="*/ 1 h 109"/>
                        <a:gd name="T20" fmla="*/ 9 w 125"/>
                        <a:gd name="T21" fmla="*/ 7 h 109"/>
                        <a:gd name="T22" fmla="*/ 8 w 125"/>
                        <a:gd name="T23" fmla="*/ 6 h 109"/>
                        <a:gd name="T24" fmla="*/ 7 w 125"/>
                        <a:gd name="T25" fmla="*/ 6 h 109"/>
                        <a:gd name="T26" fmla="*/ 6 w 125"/>
                        <a:gd name="T27" fmla="*/ 6 h 109"/>
                        <a:gd name="T28" fmla="*/ 5 w 125"/>
                        <a:gd name="T29" fmla="*/ 6 h 109"/>
                        <a:gd name="T30" fmla="*/ 4 w 125"/>
                        <a:gd name="T31" fmla="*/ 6 h 109"/>
                        <a:gd name="T32" fmla="*/ 3 w 125"/>
                        <a:gd name="T33" fmla="*/ 6 h 109"/>
                        <a:gd name="T34" fmla="*/ 3 w 125"/>
                        <a:gd name="T35" fmla="*/ 6 h 109"/>
                        <a:gd name="T36" fmla="*/ 1 w 125"/>
                        <a:gd name="T37" fmla="*/ 6 h 109"/>
                        <a:gd name="T38" fmla="*/ 0 w 125"/>
                        <a:gd name="T39" fmla="*/ 7 h 109"/>
                        <a:gd name="T40" fmla="*/ 0 w 125"/>
                        <a:gd name="T41" fmla="*/ 1 h 109"/>
                        <a:gd name="T42" fmla="*/ 1 w 125"/>
                        <a:gd name="T43" fmla="*/ 1 h 109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0" t="0" r="r" b="b"/>
                      <a:pathLst>
                        <a:path w="125" h="109">
                          <a:moveTo>
                            <a:pt x="14" y="14"/>
                          </a:moveTo>
                          <a:lnTo>
                            <a:pt x="26" y="10"/>
                          </a:lnTo>
                          <a:lnTo>
                            <a:pt x="36" y="5"/>
                          </a:lnTo>
                          <a:lnTo>
                            <a:pt x="48" y="3"/>
                          </a:lnTo>
                          <a:lnTo>
                            <a:pt x="57" y="0"/>
                          </a:lnTo>
                          <a:lnTo>
                            <a:pt x="68" y="0"/>
                          </a:lnTo>
                          <a:lnTo>
                            <a:pt x="84" y="3"/>
                          </a:lnTo>
                          <a:lnTo>
                            <a:pt x="99" y="6"/>
                          </a:lnTo>
                          <a:lnTo>
                            <a:pt x="111" y="14"/>
                          </a:lnTo>
                          <a:lnTo>
                            <a:pt x="125" y="21"/>
                          </a:lnTo>
                          <a:lnTo>
                            <a:pt x="125" y="109"/>
                          </a:lnTo>
                          <a:lnTo>
                            <a:pt x="111" y="100"/>
                          </a:lnTo>
                          <a:lnTo>
                            <a:pt x="99" y="94"/>
                          </a:lnTo>
                          <a:lnTo>
                            <a:pt x="84" y="88"/>
                          </a:lnTo>
                          <a:lnTo>
                            <a:pt x="68" y="87"/>
                          </a:lnTo>
                          <a:lnTo>
                            <a:pt x="57" y="87"/>
                          </a:lnTo>
                          <a:lnTo>
                            <a:pt x="48" y="88"/>
                          </a:lnTo>
                          <a:lnTo>
                            <a:pt x="36" y="94"/>
                          </a:lnTo>
                          <a:lnTo>
                            <a:pt x="14" y="101"/>
                          </a:lnTo>
                          <a:lnTo>
                            <a:pt x="0" y="106"/>
                          </a:lnTo>
                          <a:lnTo>
                            <a:pt x="0" y="23"/>
                          </a:lnTo>
                          <a:lnTo>
                            <a:pt x="14" y="14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77" name="Freeform 8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20" y="2710"/>
                      <a:ext cx="9" cy="8"/>
                    </a:xfrm>
                    <a:custGeom>
                      <a:avLst/>
                      <a:gdLst>
                        <a:gd name="T0" fmla="*/ 1 w 125"/>
                        <a:gd name="T1" fmla="*/ 1 h 111"/>
                        <a:gd name="T2" fmla="*/ 2 w 125"/>
                        <a:gd name="T3" fmla="*/ 1 h 111"/>
                        <a:gd name="T4" fmla="*/ 3 w 125"/>
                        <a:gd name="T5" fmla="*/ 0 h 111"/>
                        <a:gd name="T6" fmla="*/ 3 w 125"/>
                        <a:gd name="T7" fmla="*/ 0 h 111"/>
                        <a:gd name="T8" fmla="*/ 4 w 125"/>
                        <a:gd name="T9" fmla="*/ 0 h 111"/>
                        <a:gd name="T10" fmla="*/ 5 w 125"/>
                        <a:gd name="T11" fmla="*/ 0 h 111"/>
                        <a:gd name="T12" fmla="*/ 6 w 125"/>
                        <a:gd name="T13" fmla="*/ 0 h 111"/>
                        <a:gd name="T14" fmla="*/ 7 w 125"/>
                        <a:gd name="T15" fmla="*/ 0 h 111"/>
                        <a:gd name="T16" fmla="*/ 8 w 125"/>
                        <a:gd name="T17" fmla="*/ 1 h 111"/>
                        <a:gd name="T18" fmla="*/ 9 w 125"/>
                        <a:gd name="T19" fmla="*/ 2 h 111"/>
                        <a:gd name="T20" fmla="*/ 9 w 125"/>
                        <a:gd name="T21" fmla="*/ 8 h 111"/>
                        <a:gd name="T22" fmla="*/ 8 w 125"/>
                        <a:gd name="T23" fmla="*/ 7 h 111"/>
                        <a:gd name="T24" fmla="*/ 7 w 125"/>
                        <a:gd name="T25" fmla="*/ 7 h 111"/>
                        <a:gd name="T26" fmla="*/ 6 w 125"/>
                        <a:gd name="T27" fmla="*/ 6 h 111"/>
                        <a:gd name="T28" fmla="*/ 5 w 125"/>
                        <a:gd name="T29" fmla="*/ 6 h 111"/>
                        <a:gd name="T30" fmla="*/ 4 w 125"/>
                        <a:gd name="T31" fmla="*/ 6 h 111"/>
                        <a:gd name="T32" fmla="*/ 3 w 125"/>
                        <a:gd name="T33" fmla="*/ 6 h 111"/>
                        <a:gd name="T34" fmla="*/ 3 w 125"/>
                        <a:gd name="T35" fmla="*/ 7 h 111"/>
                        <a:gd name="T36" fmla="*/ 1 w 125"/>
                        <a:gd name="T37" fmla="*/ 7 h 111"/>
                        <a:gd name="T38" fmla="*/ 0 w 125"/>
                        <a:gd name="T39" fmla="*/ 8 h 111"/>
                        <a:gd name="T40" fmla="*/ 0 w 125"/>
                        <a:gd name="T41" fmla="*/ 2 h 111"/>
                        <a:gd name="T42" fmla="*/ 1 w 125"/>
                        <a:gd name="T43" fmla="*/ 1 h 111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0" t="0" r="r" b="b"/>
                      <a:pathLst>
                        <a:path w="125" h="111">
                          <a:moveTo>
                            <a:pt x="14" y="15"/>
                          </a:moveTo>
                          <a:lnTo>
                            <a:pt x="26" y="9"/>
                          </a:lnTo>
                          <a:lnTo>
                            <a:pt x="36" y="6"/>
                          </a:lnTo>
                          <a:lnTo>
                            <a:pt x="48" y="3"/>
                          </a:lnTo>
                          <a:lnTo>
                            <a:pt x="57" y="1"/>
                          </a:lnTo>
                          <a:lnTo>
                            <a:pt x="68" y="0"/>
                          </a:lnTo>
                          <a:lnTo>
                            <a:pt x="84" y="1"/>
                          </a:lnTo>
                          <a:lnTo>
                            <a:pt x="99" y="6"/>
                          </a:lnTo>
                          <a:lnTo>
                            <a:pt x="111" y="13"/>
                          </a:lnTo>
                          <a:lnTo>
                            <a:pt x="125" y="23"/>
                          </a:lnTo>
                          <a:lnTo>
                            <a:pt x="125" y="111"/>
                          </a:lnTo>
                          <a:lnTo>
                            <a:pt x="111" y="101"/>
                          </a:lnTo>
                          <a:lnTo>
                            <a:pt x="99" y="93"/>
                          </a:lnTo>
                          <a:lnTo>
                            <a:pt x="84" y="90"/>
                          </a:lnTo>
                          <a:lnTo>
                            <a:pt x="68" y="87"/>
                          </a:lnTo>
                          <a:lnTo>
                            <a:pt x="57" y="88"/>
                          </a:lnTo>
                          <a:lnTo>
                            <a:pt x="48" y="90"/>
                          </a:lnTo>
                          <a:lnTo>
                            <a:pt x="36" y="93"/>
                          </a:lnTo>
                          <a:lnTo>
                            <a:pt x="14" y="102"/>
                          </a:lnTo>
                          <a:lnTo>
                            <a:pt x="0" y="106"/>
                          </a:lnTo>
                          <a:lnTo>
                            <a:pt x="0" y="23"/>
                          </a:lnTo>
                          <a:lnTo>
                            <a:pt x="14" y="15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78" name="Freeform 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20" y="2722"/>
                      <a:ext cx="9" cy="7"/>
                    </a:xfrm>
                    <a:custGeom>
                      <a:avLst/>
                      <a:gdLst>
                        <a:gd name="T0" fmla="*/ 1 w 125"/>
                        <a:gd name="T1" fmla="*/ 1 h 109"/>
                        <a:gd name="T2" fmla="*/ 2 w 125"/>
                        <a:gd name="T3" fmla="*/ 1 h 109"/>
                        <a:gd name="T4" fmla="*/ 3 w 125"/>
                        <a:gd name="T5" fmla="*/ 0 h 109"/>
                        <a:gd name="T6" fmla="*/ 3 w 125"/>
                        <a:gd name="T7" fmla="*/ 0 h 109"/>
                        <a:gd name="T8" fmla="*/ 4 w 125"/>
                        <a:gd name="T9" fmla="*/ 0 h 109"/>
                        <a:gd name="T10" fmla="*/ 5 w 125"/>
                        <a:gd name="T11" fmla="*/ 0 h 109"/>
                        <a:gd name="T12" fmla="*/ 6 w 125"/>
                        <a:gd name="T13" fmla="*/ 0 h 109"/>
                        <a:gd name="T14" fmla="*/ 7 w 125"/>
                        <a:gd name="T15" fmla="*/ 0 h 109"/>
                        <a:gd name="T16" fmla="*/ 8 w 125"/>
                        <a:gd name="T17" fmla="*/ 1 h 109"/>
                        <a:gd name="T18" fmla="*/ 9 w 125"/>
                        <a:gd name="T19" fmla="*/ 1 h 109"/>
                        <a:gd name="T20" fmla="*/ 9 w 125"/>
                        <a:gd name="T21" fmla="*/ 7 h 109"/>
                        <a:gd name="T22" fmla="*/ 8 w 125"/>
                        <a:gd name="T23" fmla="*/ 6 h 109"/>
                        <a:gd name="T24" fmla="*/ 7 w 125"/>
                        <a:gd name="T25" fmla="*/ 6 h 109"/>
                        <a:gd name="T26" fmla="*/ 6 w 125"/>
                        <a:gd name="T27" fmla="*/ 6 h 109"/>
                        <a:gd name="T28" fmla="*/ 5 w 125"/>
                        <a:gd name="T29" fmla="*/ 6 h 109"/>
                        <a:gd name="T30" fmla="*/ 4 w 125"/>
                        <a:gd name="T31" fmla="*/ 6 h 109"/>
                        <a:gd name="T32" fmla="*/ 3 w 125"/>
                        <a:gd name="T33" fmla="*/ 6 h 109"/>
                        <a:gd name="T34" fmla="*/ 3 w 125"/>
                        <a:gd name="T35" fmla="*/ 6 h 109"/>
                        <a:gd name="T36" fmla="*/ 1 w 125"/>
                        <a:gd name="T37" fmla="*/ 6 h 109"/>
                        <a:gd name="T38" fmla="*/ 0 w 125"/>
                        <a:gd name="T39" fmla="*/ 7 h 109"/>
                        <a:gd name="T40" fmla="*/ 0 w 125"/>
                        <a:gd name="T41" fmla="*/ 1 h 109"/>
                        <a:gd name="T42" fmla="*/ 1 w 125"/>
                        <a:gd name="T43" fmla="*/ 1 h 109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0" t="0" r="r" b="b"/>
                      <a:pathLst>
                        <a:path w="125" h="109">
                          <a:moveTo>
                            <a:pt x="14" y="15"/>
                          </a:moveTo>
                          <a:lnTo>
                            <a:pt x="26" y="10"/>
                          </a:lnTo>
                          <a:lnTo>
                            <a:pt x="36" y="6"/>
                          </a:lnTo>
                          <a:lnTo>
                            <a:pt x="48" y="4"/>
                          </a:lnTo>
                          <a:lnTo>
                            <a:pt x="57" y="3"/>
                          </a:lnTo>
                          <a:lnTo>
                            <a:pt x="68" y="0"/>
                          </a:lnTo>
                          <a:lnTo>
                            <a:pt x="84" y="4"/>
                          </a:lnTo>
                          <a:lnTo>
                            <a:pt x="99" y="6"/>
                          </a:lnTo>
                          <a:lnTo>
                            <a:pt x="111" y="14"/>
                          </a:lnTo>
                          <a:lnTo>
                            <a:pt x="125" y="23"/>
                          </a:lnTo>
                          <a:lnTo>
                            <a:pt x="125" y="109"/>
                          </a:lnTo>
                          <a:lnTo>
                            <a:pt x="111" y="101"/>
                          </a:lnTo>
                          <a:lnTo>
                            <a:pt x="99" y="94"/>
                          </a:lnTo>
                          <a:lnTo>
                            <a:pt x="84" y="88"/>
                          </a:lnTo>
                          <a:lnTo>
                            <a:pt x="68" y="87"/>
                          </a:lnTo>
                          <a:lnTo>
                            <a:pt x="57" y="88"/>
                          </a:lnTo>
                          <a:lnTo>
                            <a:pt x="48" y="89"/>
                          </a:lnTo>
                          <a:lnTo>
                            <a:pt x="36" y="94"/>
                          </a:lnTo>
                          <a:lnTo>
                            <a:pt x="14" y="101"/>
                          </a:lnTo>
                          <a:lnTo>
                            <a:pt x="0" y="108"/>
                          </a:lnTo>
                          <a:lnTo>
                            <a:pt x="0" y="23"/>
                          </a:lnTo>
                          <a:lnTo>
                            <a:pt x="14" y="15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79" name="Freeform 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20" y="2734"/>
                      <a:ext cx="9" cy="7"/>
                    </a:xfrm>
                    <a:custGeom>
                      <a:avLst/>
                      <a:gdLst>
                        <a:gd name="T0" fmla="*/ 1 w 125"/>
                        <a:gd name="T1" fmla="*/ 1 h 110"/>
                        <a:gd name="T2" fmla="*/ 2 w 125"/>
                        <a:gd name="T3" fmla="*/ 1 h 110"/>
                        <a:gd name="T4" fmla="*/ 3 w 125"/>
                        <a:gd name="T5" fmla="*/ 0 h 110"/>
                        <a:gd name="T6" fmla="*/ 3 w 125"/>
                        <a:gd name="T7" fmla="*/ 0 h 110"/>
                        <a:gd name="T8" fmla="*/ 4 w 125"/>
                        <a:gd name="T9" fmla="*/ 0 h 110"/>
                        <a:gd name="T10" fmla="*/ 5 w 125"/>
                        <a:gd name="T11" fmla="*/ 0 h 110"/>
                        <a:gd name="T12" fmla="*/ 6 w 125"/>
                        <a:gd name="T13" fmla="*/ 0 h 110"/>
                        <a:gd name="T14" fmla="*/ 7 w 125"/>
                        <a:gd name="T15" fmla="*/ 0 h 110"/>
                        <a:gd name="T16" fmla="*/ 8 w 125"/>
                        <a:gd name="T17" fmla="*/ 1 h 110"/>
                        <a:gd name="T18" fmla="*/ 9 w 125"/>
                        <a:gd name="T19" fmla="*/ 1 h 110"/>
                        <a:gd name="T20" fmla="*/ 9 w 125"/>
                        <a:gd name="T21" fmla="*/ 7 h 110"/>
                        <a:gd name="T22" fmla="*/ 8 w 125"/>
                        <a:gd name="T23" fmla="*/ 6 h 110"/>
                        <a:gd name="T24" fmla="*/ 7 w 125"/>
                        <a:gd name="T25" fmla="*/ 6 h 110"/>
                        <a:gd name="T26" fmla="*/ 6 w 125"/>
                        <a:gd name="T27" fmla="*/ 6 h 110"/>
                        <a:gd name="T28" fmla="*/ 5 w 125"/>
                        <a:gd name="T29" fmla="*/ 5 h 110"/>
                        <a:gd name="T30" fmla="*/ 4 w 125"/>
                        <a:gd name="T31" fmla="*/ 6 h 110"/>
                        <a:gd name="T32" fmla="*/ 3 w 125"/>
                        <a:gd name="T33" fmla="*/ 6 h 110"/>
                        <a:gd name="T34" fmla="*/ 3 w 125"/>
                        <a:gd name="T35" fmla="*/ 6 h 110"/>
                        <a:gd name="T36" fmla="*/ 1 w 125"/>
                        <a:gd name="T37" fmla="*/ 6 h 110"/>
                        <a:gd name="T38" fmla="*/ 0 w 125"/>
                        <a:gd name="T39" fmla="*/ 7 h 110"/>
                        <a:gd name="T40" fmla="*/ 0 w 125"/>
                        <a:gd name="T41" fmla="*/ 1 h 110"/>
                        <a:gd name="T42" fmla="*/ 1 w 125"/>
                        <a:gd name="T43" fmla="*/ 1 h 110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0" t="0" r="r" b="b"/>
                      <a:pathLst>
                        <a:path w="125" h="110">
                          <a:moveTo>
                            <a:pt x="14" y="15"/>
                          </a:moveTo>
                          <a:lnTo>
                            <a:pt x="26" y="9"/>
                          </a:lnTo>
                          <a:lnTo>
                            <a:pt x="36" y="5"/>
                          </a:lnTo>
                          <a:lnTo>
                            <a:pt x="48" y="1"/>
                          </a:lnTo>
                          <a:lnTo>
                            <a:pt x="57" y="0"/>
                          </a:lnTo>
                          <a:lnTo>
                            <a:pt x="68" y="0"/>
                          </a:lnTo>
                          <a:lnTo>
                            <a:pt x="84" y="1"/>
                          </a:lnTo>
                          <a:lnTo>
                            <a:pt x="99" y="5"/>
                          </a:lnTo>
                          <a:lnTo>
                            <a:pt x="111" y="11"/>
                          </a:lnTo>
                          <a:lnTo>
                            <a:pt x="125" y="22"/>
                          </a:lnTo>
                          <a:lnTo>
                            <a:pt x="125" y="110"/>
                          </a:lnTo>
                          <a:lnTo>
                            <a:pt x="111" y="99"/>
                          </a:lnTo>
                          <a:lnTo>
                            <a:pt x="99" y="93"/>
                          </a:lnTo>
                          <a:lnTo>
                            <a:pt x="84" y="89"/>
                          </a:lnTo>
                          <a:lnTo>
                            <a:pt x="68" y="86"/>
                          </a:lnTo>
                          <a:lnTo>
                            <a:pt x="57" y="88"/>
                          </a:lnTo>
                          <a:lnTo>
                            <a:pt x="48" y="89"/>
                          </a:lnTo>
                          <a:lnTo>
                            <a:pt x="36" y="91"/>
                          </a:lnTo>
                          <a:lnTo>
                            <a:pt x="14" y="100"/>
                          </a:lnTo>
                          <a:lnTo>
                            <a:pt x="0" y="106"/>
                          </a:lnTo>
                          <a:lnTo>
                            <a:pt x="0" y="22"/>
                          </a:lnTo>
                          <a:lnTo>
                            <a:pt x="14" y="15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80" name="Freeform 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20" y="2745"/>
                      <a:ext cx="9" cy="8"/>
                    </a:xfrm>
                    <a:custGeom>
                      <a:avLst/>
                      <a:gdLst>
                        <a:gd name="T0" fmla="*/ 1 w 125"/>
                        <a:gd name="T1" fmla="*/ 1 h 109"/>
                        <a:gd name="T2" fmla="*/ 2 w 125"/>
                        <a:gd name="T3" fmla="*/ 1 h 109"/>
                        <a:gd name="T4" fmla="*/ 3 w 125"/>
                        <a:gd name="T5" fmla="*/ 0 h 109"/>
                        <a:gd name="T6" fmla="*/ 3 w 125"/>
                        <a:gd name="T7" fmla="*/ 0 h 109"/>
                        <a:gd name="T8" fmla="*/ 4 w 125"/>
                        <a:gd name="T9" fmla="*/ 0 h 109"/>
                        <a:gd name="T10" fmla="*/ 5 w 125"/>
                        <a:gd name="T11" fmla="*/ 0 h 109"/>
                        <a:gd name="T12" fmla="*/ 6 w 125"/>
                        <a:gd name="T13" fmla="*/ 0 h 109"/>
                        <a:gd name="T14" fmla="*/ 7 w 125"/>
                        <a:gd name="T15" fmla="*/ 0 h 109"/>
                        <a:gd name="T16" fmla="*/ 8 w 125"/>
                        <a:gd name="T17" fmla="*/ 1 h 109"/>
                        <a:gd name="T18" fmla="*/ 9 w 125"/>
                        <a:gd name="T19" fmla="*/ 2 h 109"/>
                        <a:gd name="T20" fmla="*/ 9 w 125"/>
                        <a:gd name="T21" fmla="*/ 8 h 109"/>
                        <a:gd name="T22" fmla="*/ 8 w 125"/>
                        <a:gd name="T23" fmla="*/ 7 h 109"/>
                        <a:gd name="T24" fmla="*/ 7 w 125"/>
                        <a:gd name="T25" fmla="*/ 7 h 109"/>
                        <a:gd name="T26" fmla="*/ 6 w 125"/>
                        <a:gd name="T27" fmla="*/ 6 h 109"/>
                        <a:gd name="T28" fmla="*/ 5 w 125"/>
                        <a:gd name="T29" fmla="*/ 6 h 109"/>
                        <a:gd name="T30" fmla="*/ 4 w 125"/>
                        <a:gd name="T31" fmla="*/ 6 h 109"/>
                        <a:gd name="T32" fmla="*/ 3 w 125"/>
                        <a:gd name="T33" fmla="*/ 7 h 109"/>
                        <a:gd name="T34" fmla="*/ 3 w 125"/>
                        <a:gd name="T35" fmla="*/ 7 h 109"/>
                        <a:gd name="T36" fmla="*/ 1 w 125"/>
                        <a:gd name="T37" fmla="*/ 8 h 109"/>
                        <a:gd name="T38" fmla="*/ 0 w 125"/>
                        <a:gd name="T39" fmla="*/ 8 h 109"/>
                        <a:gd name="T40" fmla="*/ 0 w 125"/>
                        <a:gd name="T41" fmla="*/ 2 h 109"/>
                        <a:gd name="T42" fmla="*/ 1 w 125"/>
                        <a:gd name="T43" fmla="*/ 1 h 109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0" t="0" r="r" b="b"/>
                      <a:pathLst>
                        <a:path w="125" h="109">
                          <a:moveTo>
                            <a:pt x="14" y="15"/>
                          </a:moveTo>
                          <a:lnTo>
                            <a:pt x="26" y="9"/>
                          </a:lnTo>
                          <a:lnTo>
                            <a:pt x="36" y="6"/>
                          </a:lnTo>
                          <a:lnTo>
                            <a:pt x="48" y="3"/>
                          </a:lnTo>
                          <a:lnTo>
                            <a:pt x="57" y="1"/>
                          </a:lnTo>
                          <a:lnTo>
                            <a:pt x="68" y="0"/>
                          </a:lnTo>
                          <a:lnTo>
                            <a:pt x="84" y="3"/>
                          </a:lnTo>
                          <a:lnTo>
                            <a:pt x="99" y="6"/>
                          </a:lnTo>
                          <a:lnTo>
                            <a:pt x="111" y="13"/>
                          </a:lnTo>
                          <a:lnTo>
                            <a:pt x="125" y="21"/>
                          </a:lnTo>
                          <a:lnTo>
                            <a:pt x="125" y="109"/>
                          </a:lnTo>
                          <a:lnTo>
                            <a:pt x="111" y="101"/>
                          </a:lnTo>
                          <a:lnTo>
                            <a:pt x="99" y="93"/>
                          </a:lnTo>
                          <a:lnTo>
                            <a:pt x="84" y="88"/>
                          </a:lnTo>
                          <a:lnTo>
                            <a:pt x="68" y="87"/>
                          </a:lnTo>
                          <a:lnTo>
                            <a:pt x="57" y="87"/>
                          </a:lnTo>
                          <a:lnTo>
                            <a:pt x="48" y="89"/>
                          </a:lnTo>
                          <a:lnTo>
                            <a:pt x="36" y="93"/>
                          </a:lnTo>
                          <a:lnTo>
                            <a:pt x="14" y="103"/>
                          </a:lnTo>
                          <a:lnTo>
                            <a:pt x="0" y="106"/>
                          </a:lnTo>
                          <a:lnTo>
                            <a:pt x="0" y="23"/>
                          </a:lnTo>
                          <a:lnTo>
                            <a:pt x="14" y="15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81" name="Freeform 8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20" y="2757"/>
                      <a:ext cx="9" cy="7"/>
                    </a:xfrm>
                    <a:custGeom>
                      <a:avLst/>
                      <a:gdLst>
                        <a:gd name="T0" fmla="*/ 1 w 125"/>
                        <a:gd name="T1" fmla="*/ 1 h 109"/>
                        <a:gd name="T2" fmla="*/ 2 w 125"/>
                        <a:gd name="T3" fmla="*/ 1 h 109"/>
                        <a:gd name="T4" fmla="*/ 3 w 125"/>
                        <a:gd name="T5" fmla="*/ 0 h 109"/>
                        <a:gd name="T6" fmla="*/ 3 w 125"/>
                        <a:gd name="T7" fmla="*/ 0 h 109"/>
                        <a:gd name="T8" fmla="*/ 4 w 125"/>
                        <a:gd name="T9" fmla="*/ 0 h 109"/>
                        <a:gd name="T10" fmla="*/ 5 w 125"/>
                        <a:gd name="T11" fmla="*/ 0 h 109"/>
                        <a:gd name="T12" fmla="*/ 6 w 125"/>
                        <a:gd name="T13" fmla="*/ 0 h 109"/>
                        <a:gd name="T14" fmla="*/ 7 w 125"/>
                        <a:gd name="T15" fmla="*/ 0 h 109"/>
                        <a:gd name="T16" fmla="*/ 8 w 125"/>
                        <a:gd name="T17" fmla="*/ 1 h 109"/>
                        <a:gd name="T18" fmla="*/ 9 w 125"/>
                        <a:gd name="T19" fmla="*/ 2 h 109"/>
                        <a:gd name="T20" fmla="*/ 9 w 125"/>
                        <a:gd name="T21" fmla="*/ 7 h 109"/>
                        <a:gd name="T22" fmla="*/ 8 w 125"/>
                        <a:gd name="T23" fmla="*/ 6 h 109"/>
                        <a:gd name="T24" fmla="*/ 7 w 125"/>
                        <a:gd name="T25" fmla="*/ 6 h 109"/>
                        <a:gd name="T26" fmla="*/ 6 w 125"/>
                        <a:gd name="T27" fmla="*/ 6 h 109"/>
                        <a:gd name="T28" fmla="*/ 5 w 125"/>
                        <a:gd name="T29" fmla="*/ 6 h 109"/>
                        <a:gd name="T30" fmla="*/ 4 w 125"/>
                        <a:gd name="T31" fmla="*/ 6 h 109"/>
                        <a:gd name="T32" fmla="*/ 3 w 125"/>
                        <a:gd name="T33" fmla="*/ 6 h 109"/>
                        <a:gd name="T34" fmla="*/ 3 w 125"/>
                        <a:gd name="T35" fmla="*/ 6 h 109"/>
                        <a:gd name="T36" fmla="*/ 1 w 125"/>
                        <a:gd name="T37" fmla="*/ 6 h 109"/>
                        <a:gd name="T38" fmla="*/ 0 w 125"/>
                        <a:gd name="T39" fmla="*/ 7 h 109"/>
                        <a:gd name="T40" fmla="*/ 0 w 125"/>
                        <a:gd name="T41" fmla="*/ 2 h 109"/>
                        <a:gd name="T42" fmla="*/ 1 w 125"/>
                        <a:gd name="T43" fmla="*/ 1 h 109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0" t="0" r="r" b="b"/>
                      <a:pathLst>
                        <a:path w="125" h="109">
                          <a:moveTo>
                            <a:pt x="14" y="15"/>
                          </a:moveTo>
                          <a:lnTo>
                            <a:pt x="26" y="9"/>
                          </a:lnTo>
                          <a:lnTo>
                            <a:pt x="36" y="5"/>
                          </a:lnTo>
                          <a:lnTo>
                            <a:pt x="48" y="4"/>
                          </a:lnTo>
                          <a:lnTo>
                            <a:pt x="57" y="1"/>
                          </a:lnTo>
                          <a:lnTo>
                            <a:pt x="68" y="0"/>
                          </a:lnTo>
                          <a:lnTo>
                            <a:pt x="84" y="3"/>
                          </a:lnTo>
                          <a:lnTo>
                            <a:pt x="99" y="5"/>
                          </a:lnTo>
                          <a:lnTo>
                            <a:pt x="111" y="15"/>
                          </a:lnTo>
                          <a:lnTo>
                            <a:pt x="125" y="24"/>
                          </a:lnTo>
                          <a:lnTo>
                            <a:pt x="125" y="109"/>
                          </a:lnTo>
                          <a:lnTo>
                            <a:pt x="111" y="98"/>
                          </a:lnTo>
                          <a:lnTo>
                            <a:pt x="99" y="92"/>
                          </a:lnTo>
                          <a:lnTo>
                            <a:pt x="84" y="89"/>
                          </a:lnTo>
                          <a:lnTo>
                            <a:pt x="68" y="86"/>
                          </a:lnTo>
                          <a:lnTo>
                            <a:pt x="57" y="88"/>
                          </a:lnTo>
                          <a:lnTo>
                            <a:pt x="48" y="89"/>
                          </a:lnTo>
                          <a:lnTo>
                            <a:pt x="36" y="92"/>
                          </a:lnTo>
                          <a:lnTo>
                            <a:pt x="14" y="101"/>
                          </a:lnTo>
                          <a:lnTo>
                            <a:pt x="0" y="106"/>
                          </a:lnTo>
                          <a:lnTo>
                            <a:pt x="0" y="24"/>
                          </a:lnTo>
                          <a:lnTo>
                            <a:pt x="14" y="15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82" name="Freeform 8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20" y="2769"/>
                      <a:ext cx="9" cy="7"/>
                    </a:xfrm>
                    <a:custGeom>
                      <a:avLst/>
                      <a:gdLst>
                        <a:gd name="T0" fmla="*/ 1 w 125"/>
                        <a:gd name="T1" fmla="*/ 1 h 110"/>
                        <a:gd name="T2" fmla="*/ 2 w 125"/>
                        <a:gd name="T3" fmla="*/ 1 h 110"/>
                        <a:gd name="T4" fmla="*/ 3 w 125"/>
                        <a:gd name="T5" fmla="*/ 0 h 110"/>
                        <a:gd name="T6" fmla="*/ 3 w 125"/>
                        <a:gd name="T7" fmla="*/ 0 h 110"/>
                        <a:gd name="T8" fmla="*/ 4 w 125"/>
                        <a:gd name="T9" fmla="*/ 0 h 110"/>
                        <a:gd name="T10" fmla="*/ 5 w 125"/>
                        <a:gd name="T11" fmla="*/ 0 h 110"/>
                        <a:gd name="T12" fmla="*/ 6 w 125"/>
                        <a:gd name="T13" fmla="*/ 0 h 110"/>
                        <a:gd name="T14" fmla="*/ 7 w 125"/>
                        <a:gd name="T15" fmla="*/ 0 h 110"/>
                        <a:gd name="T16" fmla="*/ 8 w 125"/>
                        <a:gd name="T17" fmla="*/ 1 h 110"/>
                        <a:gd name="T18" fmla="*/ 9 w 125"/>
                        <a:gd name="T19" fmla="*/ 1 h 110"/>
                        <a:gd name="T20" fmla="*/ 9 w 125"/>
                        <a:gd name="T21" fmla="*/ 7 h 110"/>
                        <a:gd name="T22" fmla="*/ 8 w 125"/>
                        <a:gd name="T23" fmla="*/ 6 h 110"/>
                        <a:gd name="T24" fmla="*/ 7 w 125"/>
                        <a:gd name="T25" fmla="*/ 6 h 110"/>
                        <a:gd name="T26" fmla="*/ 6 w 125"/>
                        <a:gd name="T27" fmla="*/ 6 h 110"/>
                        <a:gd name="T28" fmla="*/ 5 w 125"/>
                        <a:gd name="T29" fmla="*/ 5 h 110"/>
                        <a:gd name="T30" fmla="*/ 4 w 125"/>
                        <a:gd name="T31" fmla="*/ 5 h 110"/>
                        <a:gd name="T32" fmla="*/ 3 w 125"/>
                        <a:gd name="T33" fmla="*/ 6 h 110"/>
                        <a:gd name="T34" fmla="*/ 3 w 125"/>
                        <a:gd name="T35" fmla="*/ 6 h 110"/>
                        <a:gd name="T36" fmla="*/ 1 w 125"/>
                        <a:gd name="T37" fmla="*/ 6 h 110"/>
                        <a:gd name="T38" fmla="*/ 0 w 125"/>
                        <a:gd name="T39" fmla="*/ 7 h 110"/>
                        <a:gd name="T40" fmla="*/ 0 w 125"/>
                        <a:gd name="T41" fmla="*/ 1 h 110"/>
                        <a:gd name="T42" fmla="*/ 1 w 125"/>
                        <a:gd name="T43" fmla="*/ 1 h 110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0" t="0" r="r" b="b"/>
                      <a:pathLst>
                        <a:path w="125" h="110">
                          <a:moveTo>
                            <a:pt x="14" y="14"/>
                          </a:moveTo>
                          <a:lnTo>
                            <a:pt x="26" y="10"/>
                          </a:lnTo>
                          <a:lnTo>
                            <a:pt x="36" y="5"/>
                          </a:lnTo>
                          <a:lnTo>
                            <a:pt x="48" y="1"/>
                          </a:lnTo>
                          <a:lnTo>
                            <a:pt x="57" y="1"/>
                          </a:lnTo>
                          <a:lnTo>
                            <a:pt x="68" y="0"/>
                          </a:lnTo>
                          <a:lnTo>
                            <a:pt x="84" y="1"/>
                          </a:lnTo>
                          <a:lnTo>
                            <a:pt x="99" y="6"/>
                          </a:lnTo>
                          <a:lnTo>
                            <a:pt x="111" y="13"/>
                          </a:lnTo>
                          <a:lnTo>
                            <a:pt x="125" y="20"/>
                          </a:lnTo>
                          <a:lnTo>
                            <a:pt x="125" y="110"/>
                          </a:lnTo>
                          <a:lnTo>
                            <a:pt x="111" y="101"/>
                          </a:lnTo>
                          <a:lnTo>
                            <a:pt x="99" y="93"/>
                          </a:lnTo>
                          <a:lnTo>
                            <a:pt x="84" y="89"/>
                          </a:lnTo>
                          <a:lnTo>
                            <a:pt x="68" y="86"/>
                          </a:lnTo>
                          <a:lnTo>
                            <a:pt x="57" y="86"/>
                          </a:lnTo>
                          <a:lnTo>
                            <a:pt x="48" y="90"/>
                          </a:lnTo>
                          <a:lnTo>
                            <a:pt x="36" y="93"/>
                          </a:lnTo>
                          <a:lnTo>
                            <a:pt x="14" y="102"/>
                          </a:lnTo>
                          <a:lnTo>
                            <a:pt x="0" y="106"/>
                          </a:lnTo>
                          <a:lnTo>
                            <a:pt x="0" y="23"/>
                          </a:lnTo>
                          <a:lnTo>
                            <a:pt x="14" y="14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83" name="Freeform 9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20" y="2781"/>
                      <a:ext cx="9" cy="7"/>
                    </a:xfrm>
                    <a:custGeom>
                      <a:avLst/>
                      <a:gdLst>
                        <a:gd name="T0" fmla="*/ 1 w 125"/>
                        <a:gd name="T1" fmla="*/ 1 h 108"/>
                        <a:gd name="T2" fmla="*/ 2 w 125"/>
                        <a:gd name="T3" fmla="*/ 1 h 108"/>
                        <a:gd name="T4" fmla="*/ 3 w 125"/>
                        <a:gd name="T5" fmla="*/ 0 h 108"/>
                        <a:gd name="T6" fmla="*/ 3 w 125"/>
                        <a:gd name="T7" fmla="*/ 0 h 108"/>
                        <a:gd name="T8" fmla="*/ 4 w 125"/>
                        <a:gd name="T9" fmla="*/ 0 h 108"/>
                        <a:gd name="T10" fmla="*/ 5 w 125"/>
                        <a:gd name="T11" fmla="*/ 0 h 108"/>
                        <a:gd name="T12" fmla="*/ 6 w 125"/>
                        <a:gd name="T13" fmla="*/ 0 h 108"/>
                        <a:gd name="T14" fmla="*/ 7 w 125"/>
                        <a:gd name="T15" fmla="*/ 0 h 108"/>
                        <a:gd name="T16" fmla="*/ 8 w 125"/>
                        <a:gd name="T17" fmla="*/ 1 h 108"/>
                        <a:gd name="T18" fmla="*/ 9 w 125"/>
                        <a:gd name="T19" fmla="*/ 1 h 108"/>
                        <a:gd name="T20" fmla="*/ 9 w 125"/>
                        <a:gd name="T21" fmla="*/ 7 h 108"/>
                        <a:gd name="T22" fmla="*/ 8 w 125"/>
                        <a:gd name="T23" fmla="*/ 6 h 108"/>
                        <a:gd name="T24" fmla="*/ 7 w 125"/>
                        <a:gd name="T25" fmla="*/ 6 h 108"/>
                        <a:gd name="T26" fmla="*/ 6 w 125"/>
                        <a:gd name="T27" fmla="*/ 6 h 108"/>
                        <a:gd name="T28" fmla="*/ 5 w 125"/>
                        <a:gd name="T29" fmla="*/ 6 h 108"/>
                        <a:gd name="T30" fmla="*/ 4 w 125"/>
                        <a:gd name="T31" fmla="*/ 6 h 108"/>
                        <a:gd name="T32" fmla="*/ 3 w 125"/>
                        <a:gd name="T33" fmla="*/ 6 h 108"/>
                        <a:gd name="T34" fmla="*/ 3 w 125"/>
                        <a:gd name="T35" fmla="*/ 6 h 108"/>
                        <a:gd name="T36" fmla="*/ 1 w 125"/>
                        <a:gd name="T37" fmla="*/ 7 h 108"/>
                        <a:gd name="T38" fmla="*/ 0 w 125"/>
                        <a:gd name="T39" fmla="*/ 7 h 108"/>
                        <a:gd name="T40" fmla="*/ 0 w 125"/>
                        <a:gd name="T41" fmla="*/ 2 h 108"/>
                        <a:gd name="T42" fmla="*/ 1 w 125"/>
                        <a:gd name="T43" fmla="*/ 1 h 108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0" t="0" r="r" b="b"/>
                      <a:pathLst>
                        <a:path w="125" h="108">
                          <a:moveTo>
                            <a:pt x="14" y="15"/>
                          </a:moveTo>
                          <a:lnTo>
                            <a:pt x="26" y="9"/>
                          </a:lnTo>
                          <a:lnTo>
                            <a:pt x="36" y="5"/>
                          </a:lnTo>
                          <a:lnTo>
                            <a:pt x="48" y="3"/>
                          </a:lnTo>
                          <a:lnTo>
                            <a:pt x="57" y="0"/>
                          </a:lnTo>
                          <a:lnTo>
                            <a:pt x="68" y="0"/>
                          </a:lnTo>
                          <a:lnTo>
                            <a:pt x="84" y="1"/>
                          </a:lnTo>
                          <a:lnTo>
                            <a:pt x="99" y="5"/>
                          </a:lnTo>
                          <a:lnTo>
                            <a:pt x="111" y="14"/>
                          </a:lnTo>
                          <a:lnTo>
                            <a:pt x="125" y="22"/>
                          </a:lnTo>
                          <a:lnTo>
                            <a:pt x="125" y="108"/>
                          </a:lnTo>
                          <a:lnTo>
                            <a:pt x="111" y="98"/>
                          </a:lnTo>
                          <a:lnTo>
                            <a:pt x="99" y="92"/>
                          </a:lnTo>
                          <a:lnTo>
                            <a:pt x="84" y="88"/>
                          </a:lnTo>
                          <a:lnTo>
                            <a:pt x="68" y="86"/>
                          </a:lnTo>
                          <a:lnTo>
                            <a:pt x="57" y="87"/>
                          </a:lnTo>
                          <a:lnTo>
                            <a:pt x="48" y="88"/>
                          </a:lnTo>
                          <a:lnTo>
                            <a:pt x="36" y="92"/>
                          </a:lnTo>
                          <a:lnTo>
                            <a:pt x="14" y="101"/>
                          </a:lnTo>
                          <a:lnTo>
                            <a:pt x="0" y="106"/>
                          </a:lnTo>
                          <a:lnTo>
                            <a:pt x="0" y="24"/>
                          </a:lnTo>
                          <a:lnTo>
                            <a:pt x="14" y="15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84" name="Freeform 9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20" y="2792"/>
                      <a:ext cx="9" cy="8"/>
                    </a:xfrm>
                    <a:custGeom>
                      <a:avLst/>
                      <a:gdLst>
                        <a:gd name="T0" fmla="*/ 1 w 125"/>
                        <a:gd name="T1" fmla="*/ 1 h 108"/>
                        <a:gd name="T2" fmla="*/ 2 w 125"/>
                        <a:gd name="T3" fmla="*/ 1 h 108"/>
                        <a:gd name="T4" fmla="*/ 3 w 125"/>
                        <a:gd name="T5" fmla="*/ 0 h 108"/>
                        <a:gd name="T6" fmla="*/ 3 w 125"/>
                        <a:gd name="T7" fmla="*/ 0 h 108"/>
                        <a:gd name="T8" fmla="*/ 4 w 125"/>
                        <a:gd name="T9" fmla="*/ 0 h 108"/>
                        <a:gd name="T10" fmla="*/ 5 w 125"/>
                        <a:gd name="T11" fmla="*/ 0 h 108"/>
                        <a:gd name="T12" fmla="*/ 6 w 125"/>
                        <a:gd name="T13" fmla="*/ 0 h 108"/>
                        <a:gd name="T14" fmla="*/ 7 w 125"/>
                        <a:gd name="T15" fmla="*/ 0 h 108"/>
                        <a:gd name="T16" fmla="*/ 8 w 125"/>
                        <a:gd name="T17" fmla="*/ 1 h 108"/>
                        <a:gd name="T18" fmla="*/ 9 w 125"/>
                        <a:gd name="T19" fmla="*/ 2 h 108"/>
                        <a:gd name="T20" fmla="*/ 9 w 125"/>
                        <a:gd name="T21" fmla="*/ 8 h 108"/>
                        <a:gd name="T22" fmla="*/ 8 w 125"/>
                        <a:gd name="T23" fmla="*/ 7 h 108"/>
                        <a:gd name="T24" fmla="*/ 7 w 125"/>
                        <a:gd name="T25" fmla="*/ 7 h 108"/>
                        <a:gd name="T26" fmla="*/ 6 w 125"/>
                        <a:gd name="T27" fmla="*/ 7 h 108"/>
                        <a:gd name="T28" fmla="*/ 5 w 125"/>
                        <a:gd name="T29" fmla="*/ 6 h 108"/>
                        <a:gd name="T30" fmla="*/ 4 w 125"/>
                        <a:gd name="T31" fmla="*/ 6 h 108"/>
                        <a:gd name="T32" fmla="*/ 3 w 125"/>
                        <a:gd name="T33" fmla="*/ 7 h 108"/>
                        <a:gd name="T34" fmla="*/ 3 w 125"/>
                        <a:gd name="T35" fmla="*/ 7 h 108"/>
                        <a:gd name="T36" fmla="*/ 1 w 125"/>
                        <a:gd name="T37" fmla="*/ 7 h 108"/>
                        <a:gd name="T38" fmla="*/ 0 w 125"/>
                        <a:gd name="T39" fmla="*/ 8 h 108"/>
                        <a:gd name="T40" fmla="*/ 0 w 125"/>
                        <a:gd name="T41" fmla="*/ 2 h 108"/>
                        <a:gd name="T42" fmla="*/ 1 w 125"/>
                        <a:gd name="T43" fmla="*/ 1 h 108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0" t="0" r="r" b="b"/>
                      <a:pathLst>
                        <a:path w="125" h="108">
                          <a:moveTo>
                            <a:pt x="14" y="15"/>
                          </a:moveTo>
                          <a:lnTo>
                            <a:pt x="26" y="9"/>
                          </a:lnTo>
                          <a:lnTo>
                            <a:pt x="36" y="5"/>
                          </a:lnTo>
                          <a:lnTo>
                            <a:pt x="48" y="3"/>
                          </a:lnTo>
                          <a:lnTo>
                            <a:pt x="57" y="0"/>
                          </a:lnTo>
                          <a:lnTo>
                            <a:pt x="68" y="0"/>
                          </a:lnTo>
                          <a:lnTo>
                            <a:pt x="84" y="1"/>
                          </a:lnTo>
                          <a:lnTo>
                            <a:pt x="99" y="5"/>
                          </a:lnTo>
                          <a:lnTo>
                            <a:pt x="111" y="13"/>
                          </a:lnTo>
                          <a:lnTo>
                            <a:pt x="125" y="21"/>
                          </a:lnTo>
                          <a:lnTo>
                            <a:pt x="125" y="108"/>
                          </a:lnTo>
                          <a:lnTo>
                            <a:pt x="111" y="99"/>
                          </a:lnTo>
                          <a:lnTo>
                            <a:pt x="99" y="92"/>
                          </a:lnTo>
                          <a:lnTo>
                            <a:pt x="84" y="88"/>
                          </a:lnTo>
                          <a:lnTo>
                            <a:pt x="68" y="85"/>
                          </a:lnTo>
                          <a:lnTo>
                            <a:pt x="57" y="86"/>
                          </a:lnTo>
                          <a:lnTo>
                            <a:pt x="48" y="88"/>
                          </a:lnTo>
                          <a:lnTo>
                            <a:pt x="36" y="92"/>
                          </a:lnTo>
                          <a:lnTo>
                            <a:pt x="14" y="99"/>
                          </a:lnTo>
                          <a:lnTo>
                            <a:pt x="0" y="106"/>
                          </a:lnTo>
                          <a:lnTo>
                            <a:pt x="0" y="21"/>
                          </a:lnTo>
                          <a:lnTo>
                            <a:pt x="14" y="15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85" name="Freeform 9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20" y="2666"/>
                      <a:ext cx="9" cy="5"/>
                    </a:xfrm>
                    <a:custGeom>
                      <a:avLst/>
                      <a:gdLst>
                        <a:gd name="T0" fmla="*/ 1 w 125"/>
                        <a:gd name="T1" fmla="*/ 1 h 75"/>
                        <a:gd name="T2" fmla="*/ 2 w 125"/>
                        <a:gd name="T3" fmla="*/ 1 h 75"/>
                        <a:gd name="T4" fmla="*/ 3 w 125"/>
                        <a:gd name="T5" fmla="*/ 0 h 75"/>
                        <a:gd name="T6" fmla="*/ 3 w 125"/>
                        <a:gd name="T7" fmla="*/ 0 h 75"/>
                        <a:gd name="T8" fmla="*/ 4 w 125"/>
                        <a:gd name="T9" fmla="*/ 0 h 75"/>
                        <a:gd name="T10" fmla="*/ 5 w 125"/>
                        <a:gd name="T11" fmla="*/ 0 h 75"/>
                        <a:gd name="T12" fmla="*/ 6 w 125"/>
                        <a:gd name="T13" fmla="*/ 0 h 75"/>
                        <a:gd name="T14" fmla="*/ 7 w 125"/>
                        <a:gd name="T15" fmla="*/ 1 h 75"/>
                        <a:gd name="T16" fmla="*/ 8 w 125"/>
                        <a:gd name="T17" fmla="*/ 1 h 75"/>
                        <a:gd name="T18" fmla="*/ 9 w 125"/>
                        <a:gd name="T19" fmla="*/ 2 h 75"/>
                        <a:gd name="T20" fmla="*/ 9 w 125"/>
                        <a:gd name="T21" fmla="*/ 5 h 75"/>
                        <a:gd name="T22" fmla="*/ 8 w 125"/>
                        <a:gd name="T23" fmla="*/ 4 h 75"/>
                        <a:gd name="T24" fmla="*/ 7 w 125"/>
                        <a:gd name="T25" fmla="*/ 4 h 75"/>
                        <a:gd name="T26" fmla="*/ 6 w 125"/>
                        <a:gd name="T27" fmla="*/ 4 h 75"/>
                        <a:gd name="T28" fmla="*/ 5 w 125"/>
                        <a:gd name="T29" fmla="*/ 4 h 75"/>
                        <a:gd name="T30" fmla="*/ 4 w 125"/>
                        <a:gd name="T31" fmla="*/ 4 h 75"/>
                        <a:gd name="T32" fmla="*/ 3 w 125"/>
                        <a:gd name="T33" fmla="*/ 4 h 75"/>
                        <a:gd name="T34" fmla="*/ 3 w 125"/>
                        <a:gd name="T35" fmla="*/ 4 h 75"/>
                        <a:gd name="T36" fmla="*/ 1 w 125"/>
                        <a:gd name="T37" fmla="*/ 4 h 75"/>
                        <a:gd name="T38" fmla="*/ 0 w 125"/>
                        <a:gd name="T39" fmla="*/ 5 h 75"/>
                        <a:gd name="T40" fmla="*/ 0 w 125"/>
                        <a:gd name="T41" fmla="*/ 2 h 75"/>
                        <a:gd name="T42" fmla="*/ 1 w 125"/>
                        <a:gd name="T43" fmla="*/ 1 h 75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0" t="0" r="r" b="b"/>
                      <a:pathLst>
                        <a:path w="125" h="75">
                          <a:moveTo>
                            <a:pt x="14" y="16"/>
                          </a:moveTo>
                          <a:lnTo>
                            <a:pt x="26" y="11"/>
                          </a:lnTo>
                          <a:lnTo>
                            <a:pt x="36" y="6"/>
                          </a:lnTo>
                          <a:lnTo>
                            <a:pt x="48" y="4"/>
                          </a:lnTo>
                          <a:lnTo>
                            <a:pt x="57" y="1"/>
                          </a:lnTo>
                          <a:lnTo>
                            <a:pt x="68" y="0"/>
                          </a:lnTo>
                          <a:lnTo>
                            <a:pt x="84" y="4"/>
                          </a:lnTo>
                          <a:lnTo>
                            <a:pt x="99" y="8"/>
                          </a:lnTo>
                          <a:lnTo>
                            <a:pt x="111" y="15"/>
                          </a:lnTo>
                          <a:lnTo>
                            <a:pt x="125" y="24"/>
                          </a:lnTo>
                          <a:lnTo>
                            <a:pt x="125" y="75"/>
                          </a:lnTo>
                          <a:lnTo>
                            <a:pt x="111" y="65"/>
                          </a:lnTo>
                          <a:lnTo>
                            <a:pt x="99" y="58"/>
                          </a:lnTo>
                          <a:lnTo>
                            <a:pt x="84" y="54"/>
                          </a:lnTo>
                          <a:lnTo>
                            <a:pt x="68" y="53"/>
                          </a:lnTo>
                          <a:lnTo>
                            <a:pt x="57" y="53"/>
                          </a:lnTo>
                          <a:lnTo>
                            <a:pt x="48" y="55"/>
                          </a:lnTo>
                          <a:lnTo>
                            <a:pt x="36" y="58"/>
                          </a:lnTo>
                          <a:lnTo>
                            <a:pt x="14" y="66"/>
                          </a:lnTo>
                          <a:lnTo>
                            <a:pt x="0" y="70"/>
                          </a:lnTo>
                          <a:lnTo>
                            <a:pt x="0" y="25"/>
                          </a:lnTo>
                          <a:lnTo>
                            <a:pt x="14" y="16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4127" name="Group 93"/>
                <p:cNvGrpSpPr>
                  <a:grpSpLocks noChangeAspect="1"/>
                </p:cNvGrpSpPr>
                <p:nvPr/>
              </p:nvGrpSpPr>
              <p:grpSpPr bwMode="auto">
                <a:xfrm>
                  <a:off x="2737" y="2667"/>
                  <a:ext cx="84" cy="160"/>
                  <a:chOff x="2737" y="2667"/>
                  <a:chExt cx="84" cy="160"/>
                </a:xfrm>
              </p:grpSpPr>
              <p:grpSp>
                <p:nvGrpSpPr>
                  <p:cNvPr id="4128" name="Group 9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744" y="2667"/>
                    <a:ext cx="77" cy="157"/>
                    <a:chOff x="2744" y="2667"/>
                    <a:chExt cx="77" cy="157"/>
                  </a:xfrm>
                </p:grpSpPr>
                <p:sp>
                  <p:nvSpPr>
                    <p:cNvPr id="4163" name="Freeform 9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744" y="2683"/>
                      <a:ext cx="60" cy="141"/>
                    </a:xfrm>
                    <a:custGeom>
                      <a:avLst/>
                      <a:gdLst>
                        <a:gd name="T0" fmla="*/ 60 w 903"/>
                        <a:gd name="T1" fmla="*/ 0 h 2107"/>
                        <a:gd name="T2" fmla="*/ 0 w 903"/>
                        <a:gd name="T3" fmla="*/ 28 h 2107"/>
                        <a:gd name="T4" fmla="*/ 0 w 903"/>
                        <a:gd name="T5" fmla="*/ 138 h 2107"/>
                        <a:gd name="T6" fmla="*/ 60 w 903"/>
                        <a:gd name="T7" fmla="*/ 141 h 2107"/>
                        <a:gd name="T8" fmla="*/ 60 w 903"/>
                        <a:gd name="T9" fmla="*/ 0 h 21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03" h="2107">
                          <a:moveTo>
                            <a:pt x="903" y="0"/>
                          </a:moveTo>
                          <a:lnTo>
                            <a:pt x="0" y="419"/>
                          </a:lnTo>
                          <a:lnTo>
                            <a:pt x="0" y="2061"/>
                          </a:lnTo>
                          <a:lnTo>
                            <a:pt x="903" y="2107"/>
                          </a:lnTo>
                          <a:lnTo>
                            <a:pt x="903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64" name="Line 96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2761" y="2702"/>
                      <a:ext cx="8" cy="4"/>
                    </a:xfrm>
                    <a:prstGeom prst="line">
                      <a:avLst/>
                    </a:prstGeom>
                    <a:noFill/>
                    <a:ln w="1588">
                      <a:solidFill>
                        <a:srgbClr val="60606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65" name="Freeform 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784" y="2667"/>
                      <a:ext cx="37" cy="156"/>
                    </a:xfrm>
                    <a:custGeom>
                      <a:avLst/>
                      <a:gdLst>
                        <a:gd name="T0" fmla="*/ 0 w 557"/>
                        <a:gd name="T1" fmla="*/ 19 h 2345"/>
                        <a:gd name="T2" fmla="*/ 37 w 557"/>
                        <a:gd name="T3" fmla="*/ 0 h 2345"/>
                        <a:gd name="T4" fmla="*/ 37 w 557"/>
                        <a:gd name="T5" fmla="*/ 156 h 2345"/>
                        <a:gd name="T6" fmla="*/ 0 w 557"/>
                        <a:gd name="T7" fmla="*/ 155 h 2345"/>
                        <a:gd name="T8" fmla="*/ 1 w 557"/>
                        <a:gd name="T9" fmla="*/ 19 h 2345"/>
                        <a:gd name="T10" fmla="*/ 0 w 557"/>
                        <a:gd name="T11" fmla="*/ 19 h 2345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0" t="0" r="r" b="b"/>
                      <a:pathLst>
                        <a:path w="557" h="2345">
                          <a:moveTo>
                            <a:pt x="0" y="285"/>
                          </a:moveTo>
                          <a:lnTo>
                            <a:pt x="557" y="0"/>
                          </a:lnTo>
                          <a:lnTo>
                            <a:pt x="557" y="2345"/>
                          </a:lnTo>
                          <a:lnTo>
                            <a:pt x="0" y="2330"/>
                          </a:lnTo>
                          <a:lnTo>
                            <a:pt x="8" y="279"/>
                          </a:lnTo>
                          <a:lnTo>
                            <a:pt x="0" y="285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4129" name="Group 9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752" y="2705"/>
                    <a:ext cx="40" cy="85"/>
                    <a:chOff x="2752" y="2705"/>
                    <a:chExt cx="40" cy="85"/>
                  </a:xfrm>
                </p:grpSpPr>
                <p:sp>
                  <p:nvSpPr>
                    <p:cNvPr id="4149" name="Freeform 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752" y="2705"/>
                      <a:ext cx="40" cy="85"/>
                    </a:xfrm>
                    <a:custGeom>
                      <a:avLst/>
                      <a:gdLst>
                        <a:gd name="T0" fmla="*/ 40 w 596"/>
                        <a:gd name="T1" fmla="*/ 83 h 1279"/>
                        <a:gd name="T2" fmla="*/ 40 w 596"/>
                        <a:gd name="T3" fmla="*/ 0 h 1279"/>
                        <a:gd name="T4" fmla="*/ 0 w 596"/>
                        <a:gd name="T5" fmla="*/ 15 h 1279"/>
                        <a:gd name="T6" fmla="*/ 0 w 596"/>
                        <a:gd name="T7" fmla="*/ 85 h 1279"/>
                        <a:gd name="T8" fmla="*/ 40 w 596"/>
                        <a:gd name="T9" fmla="*/ 83 h 127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596" h="1279">
                          <a:moveTo>
                            <a:pt x="596" y="1244"/>
                          </a:moveTo>
                          <a:lnTo>
                            <a:pt x="596" y="0"/>
                          </a:lnTo>
                          <a:lnTo>
                            <a:pt x="0" y="224"/>
                          </a:lnTo>
                          <a:lnTo>
                            <a:pt x="0" y="1279"/>
                          </a:lnTo>
                          <a:lnTo>
                            <a:pt x="596" y="1244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50" name="Freeform 10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754" y="2708"/>
                      <a:ext cx="36" cy="82"/>
                    </a:xfrm>
                    <a:custGeom>
                      <a:avLst/>
                      <a:gdLst>
                        <a:gd name="T0" fmla="*/ 36 w 532"/>
                        <a:gd name="T1" fmla="*/ 80 h 1232"/>
                        <a:gd name="T2" fmla="*/ 36 w 532"/>
                        <a:gd name="T3" fmla="*/ 0 h 1232"/>
                        <a:gd name="T4" fmla="*/ 0 w 532"/>
                        <a:gd name="T5" fmla="*/ 14 h 1232"/>
                        <a:gd name="T6" fmla="*/ 0 w 532"/>
                        <a:gd name="T7" fmla="*/ 82 h 1232"/>
                        <a:gd name="T8" fmla="*/ 36 w 532"/>
                        <a:gd name="T9" fmla="*/ 80 h 123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532" h="1232">
                          <a:moveTo>
                            <a:pt x="532" y="1199"/>
                          </a:moveTo>
                          <a:lnTo>
                            <a:pt x="532" y="0"/>
                          </a:lnTo>
                          <a:lnTo>
                            <a:pt x="0" y="211"/>
                          </a:lnTo>
                          <a:lnTo>
                            <a:pt x="0" y="1232"/>
                          </a:lnTo>
                          <a:lnTo>
                            <a:pt x="532" y="1199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51" name="Freeform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754" y="2714"/>
                      <a:ext cx="36" cy="18"/>
                    </a:xfrm>
                    <a:custGeom>
                      <a:avLst/>
                      <a:gdLst>
                        <a:gd name="T0" fmla="*/ 36 w 532"/>
                        <a:gd name="T1" fmla="*/ 6 h 269"/>
                        <a:gd name="T2" fmla="*/ 36 w 532"/>
                        <a:gd name="T3" fmla="*/ 0 h 269"/>
                        <a:gd name="T4" fmla="*/ 0 w 532"/>
                        <a:gd name="T5" fmla="*/ 13 h 269"/>
                        <a:gd name="T6" fmla="*/ 0 w 532"/>
                        <a:gd name="T7" fmla="*/ 18 h 269"/>
                        <a:gd name="T8" fmla="*/ 36 w 532"/>
                        <a:gd name="T9" fmla="*/ 6 h 26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532" h="269">
                          <a:moveTo>
                            <a:pt x="532" y="89"/>
                          </a:moveTo>
                          <a:lnTo>
                            <a:pt x="532" y="0"/>
                          </a:lnTo>
                          <a:lnTo>
                            <a:pt x="0" y="201"/>
                          </a:lnTo>
                          <a:lnTo>
                            <a:pt x="0" y="269"/>
                          </a:lnTo>
                          <a:lnTo>
                            <a:pt x="532" y="89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52" name="Freeform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754" y="2727"/>
                      <a:ext cx="36" cy="15"/>
                    </a:xfrm>
                    <a:custGeom>
                      <a:avLst/>
                      <a:gdLst>
                        <a:gd name="T0" fmla="*/ 36 w 532"/>
                        <a:gd name="T1" fmla="*/ 5 h 233"/>
                        <a:gd name="T2" fmla="*/ 36 w 532"/>
                        <a:gd name="T3" fmla="*/ 0 h 233"/>
                        <a:gd name="T4" fmla="*/ 0 w 532"/>
                        <a:gd name="T5" fmla="*/ 11 h 233"/>
                        <a:gd name="T6" fmla="*/ 0 w 532"/>
                        <a:gd name="T7" fmla="*/ 15 h 233"/>
                        <a:gd name="T8" fmla="*/ 36 w 532"/>
                        <a:gd name="T9" fmla="*/ 5 h 23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532" h="233">
                          <a:moveTo>
                            <a:pt x="532" y="82"/>
                          </a:moveTo>
                          <a:lnTo>
                            <a:pt x="532" y="0"/>
                          </a:lnTo>
                          <a:lnTo>
                            <a:pt x="0" y="165"/>
                          </a:lnTo>
                          <a:lnTo>
                            <a:pt x="0" y="233"/>
                          </a:lnTo>
                          <a:lnTo>
                            <a:pt x="532" y="82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53" name="Freeform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754" y="2739"/>
                      <a:ext cx="36" cy="14"/>
                    </a:xfrm>
                    <a:custGeom>
                      <a:avLst/>
                      <a:gdLst>
                        <a:gd name="T0" fmla="*/ 36 w 532"/>
                        <a:gd name="T1" fmla="*/ 6 h 217"/>
                        <a:gd name="T2" fmla="*/ 36 w 532"/>
                        <a:gd name="T3" fmla="*/ 0 h 217"/>
                        <a:gd name="T4" fmla="*/ 0 w 532"/>
                        <a:gd name="T5" fmla="*/ 10 h 217"/>
                        <a:gd name="T6" fmla="*/ 0 w 532"/>
                        <a:gd name="T7" fmla="*/ 14 h 217"/>
                        <a:gd name="T8" fmla="*/ 36 w 532"/>
                        <a:gd name="T9" fmla="*/ 6 h 21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532" h="217">
                          <a:moveTo>
                            <a:pt x="532" y="89"/>
                          </a:moveTo>
                          <a:lnTo>
                            <a:pt x="532" y="0"/>
                          </a:lnTo>
                          <a:lnTo>
                            <a:pt x="0" y="149"/>
                          </a:lnTo>
                          <a:lnTo>
                            <a:pt x="0" y="217"/>
                          </a:lnTo>
                          <a:lnTo>
                            <a:pt x="532" y="89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54" name="Freeform 10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754" y="2751"/>
                      <a:ext cx="36" cy="13"/>
                    </a:xfrm>
                    <a:custGeom>
                      <a:avLst/>
                      <a:gdLst>
                        <a:gd name="T0" fmla="*/ 36 w 534"/>
                        <a:gd name="T1" fmla="*/ 6 h 202"/>
                        <a:gd name="T2" fmla="*/ 36 w 534"/>
                        <a:gd name="T3" fmla="*/ 0 h 202"/>
                        <a:gd name="T4" fmla="*/ 0 w 534"/>
                        <a:gd name="T5" fmla="*/ 8 h 202"/>
                        <a:gd name="T6" fmla="*/ 0 w 534"/>
                        <a:gd name="T7" fmla="*/ 13 h 202"/>
                        <a:gd name="T8" fmla="*/ 36 w 534"/>
                        <a:gd name="T9" fmla="*/ 6 h 20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534" h="202">
                          <a:moveTo>
                            <a:pt x="534" y="98"/>
                          </a:moveTo>
                          <a:lnTo>
                            <a:pt x="534" y="0"/>
                          </a:lnTo>
                          <a:lnTo>
                            <a:pt x="0" y="120"/>
                          </a:lnTo>
                          <a:lnTo>
                            <a:pt x="0" y="202"/>
                          </a:lnTo>
                          <a:lnTo>
                            <a:pt x="534" y="98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55" name="Freeform 10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754" y="2763"/>
                      <a:ext cx="36" cy="12"/>
                    </a:xfrm>
                    <a:custGeom>
                      <a:avLst/>
                      <a:gdLst>
                        <a:gd name="T0" fmla="*/ 36 w 532"/>
                        <a:gd name="T1" fmla="*/ 0 h 172"/>
                        <a:gd name="T2" fmla="*/ 0 w 532"/>
                        <a:gd name="T3" fmla="*/ 7 h 172"/>
                        <a:gd name="T4" fmla="*/ 0 w 532"/>
                        <a:gd name="T5" fmla="*/ 12 h 172"/>
                        <a:gd name="T6" fmla="*/ 36 w 532"/>
                        <a:gd name="T7" fmla="*/ 6 h 172"/>
                        <a:gd name="T8" fmla="*/ 36 w 532"/>
                        <a:gd name="T9" fmla="*/ 0 h 17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532" h="172">
                          <a:moveTo>
                            <a:pt x="532" y="0"/>
                          </a:moveTo>
                          <a:lnTo>
                            <a:pt x="0" y="98"/>
                          </a:lnTo>
                          <a:lnTo>
                            <a:pt x="0" y="172"/>
                          </a:lnTo>
                          <a:lnTo>
                            <a:pt x="532" y="90"/>
                          </a:lnTo>
                          <a:lnTo>
                            <a:pt x="532" y="0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56" name="Freeform 10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754" y="2776"/>
                      <a:ext cx="36" cy="10"/>
                    </a:xfrm>
                    <a:custGeom>
                      <a:avLst/>
                      <a:gdLst>
                        <a:gd name="T0" fmla="*/ 0 w 532"/>
                        <a:gd name="T1" fmla="*/ 10 h 157"/>
                        <a:gd name="T2" fmla="*/ 36 w 532"/>
                        <a:gd name="T3" fmla="*/ 6 h 157"/>
                        <a:gd name="T4" fmla="*/ 36 w 532"/>
                        <a:gd name="T5" fmla="*/ 0 h 157"/>
                        <a:gd name="T6" fmla="*/ 0 w 532"/>
                        <a:gd name="T7" fmla="*/ 4 h 157"/>
                        <a:gd name="T8" fmla="*/ 0 w 532"/>
                        <a:gd name="T9" fmla="*/ 10 h 1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532" h="157">
                          <a:moveTo>
                            <a:pt x="0" y="157"/>
                          </a:moveTo>
                          <a:lnTo>
                            <a:pt x="532" y="97"/>
                          </a:lnTo>
                          <a:lnTo>
                            <a:pt x="532" y="0"/>
                          </a:lnTo>
                          <a:lnTo>
                            <a:pt x="0" y="67"/>
                          </a:lnTo>
                          <a:lnTo>
                            <a:pt x="0" y="157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57" name="Freeform 10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779" y="2709"/>
                      <a:ext cx="5" cy="80"/>
                    </a:xfrm>
                    <a:custGeom>
                      <a:avLst/>
                      <a:gdLst>
                        <a:gd name="T0" fmla="*/ 5 w 78"/>
                        <a:gd name="T1" fmla="*/ 0 h 1188"/>
                        <a:gd name="T2" fmla="*/ 5 w 78"/>
                        <a:gd name="T3" fmla="*/ 80 h 1188"/>
                        <a:gd name="T4" fmla="*/ 0 w 78"/>
                        <a:gd name="T5" fmla="*/ 80 h 1188"/>
                        <a:gd name="T6" fmla="*/ 0 w 78"/>
                        <a:gd name="T7" fmla="*/ 2 h 1188"/>
                        <a:gd name="T8" fmla="*/ 5 w 78"/>
                        <a:gd name="T9" fmla="*/ 0 h 118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78" h="1188">
                          <a:moveTo>
                            <a:pt x="78" y="0"/>
                          </a:moveTo>
                          <a:lnTo>
                            <a:pt x="78" y="1185"/>
                          </a:lnTo>
                          <a:lnTo>
                            <a:pt x="0" y="1188"/>
                          </a:lnTo>
                          <a:lnTo>
                            <a:pt x="0" y="31"/>
                          </a:lnTo>
                          <a:lnTo>
                            <a:pt x="78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58" name="Freeform 10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778" y="2711"/>
                      <a:ext cx="5" cy="78"/>
                    </a:xfrm>
                    <a:custGeom>
                      <a:avLst/>
                      <a:gdLst>
                        <a:gd name="T0" fmla="*/ 5 w 81"/>
                        <a:gd name="T1" fmla="*/ 0 h 1172"/>
                        <a:gd name="T2" fmla="*/ 5 w 81"/>
                        <a:gd name="T3" fmla="*/ 78 h 1172"/>
                        <a:gd name="T4" fmla="*/ 0 w 81"/>
                        <a:gd name="T5" fmla="*/ 78 h 1172"/>
                        <a:gd name="T6" fmla="*/ 0 w 81"/>
                        <a:gd name="T7" fmla="*/ 2 h 1172"/>
                        <a:gd name="T8" fmla="*/ 5 w 81"/>
                        <a:gd name="T9" fmla="*/ 0 h 117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81" h="1172">
                          <a:moveTo>
                            <a:pt x="81" y="0"/>
                          </a:moveTo>
                          <a:lnTo>
                            <a:pt x="81" y="1167"/>
                          </a:lnTo>
                          <a:lnTo>
                            <a:pt x="0" y="1172"/>
                          </a:lnTo>
                          <a:lnTo>
                            <a:pt x="0" y="29"/>
                          </a:lnTo>
                          <a:lnTo>
                            <a:pt x="81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59" name="Freeform 10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769" y="2714"/>
                      <a:ext cx="5" cy="75"/>
                    </a:xfrm>
                    <a:custGeom>
                      <a:avLst/>
                      <a:gdLst>
                        <a:gd name="T0" fmla="*/ 5 w 74"/>
                        <a:gd name="T1" fmla="*/ 0 h 1130"/>
                        <a:gd name="T2" fmla="*/ 5 w 74"/>
                        <a:gd name="T3" fmla="*/ 75 h 1130"/>
                        <a:gd name="T4" fmla="*/ 0 w 74"/>
                        <a:gd name="T5" fmla="*/ 75 h 1130"/>
                        <a:gd name="T6" fmla="*/ 0 w 74"/>
                        <a:gd name="T7" fmla="*/ 2 h 1130"/>
                        <a:gd name="T8" fmla="*/ 5 w 74"/>
                        <a:gd name="T9" fmla="*/ 0 h 113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74" h="1130">
                          <a:moveTo>
                            <a:pt x="74" y="0"/>
                          </a:moveTo>
                          <a:lnTo>
                            <a:pt x="74" y="1127"/>
                          </a:lnTo>
                          <a:lnTo>
                            <a:pt x="0" y="1130"/>
                          </a:lnTo>
                          <a:lnTo>
                            <a:pt x="0" y="30"/>
                          </a:lnTo>
                          <a:lnTo>
                            <a:pt x="74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60" name="Freeform 11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768" y="2715"/>
                      <a:ext cx="5" cy="74"/>
                    </a:xfrm>
                    <a:custGeom>
                      <a:avLst/>
                      <a:gdLst>
                        <a:gd name="T0" fmla="*/ 5 w 71"/>
                        <a:gd name="T1" fmla="*/ 0 h 1118"/>
                        <a:gd name="T2" fmla="*/ 5 w 71"/>
                        <a:gd name="T3" fmla="*/ 74 h 1118"/>
                        <a:gd name="T4" fmla="*/ 0 w 71"/>
                        <a:gd name="T5" fmla="*/ 74 h 1118"/>
                        <a:gd name="T6" fmla="*/ 0 w 71"/>
                        <a:gd name="T7" fmla="*/ 2 h 1118"/>
                        <a:gd name="T8" fmla="*/ 5 w 71"/>
                        <a:gd name="T9" fmla="*/ 0 h 111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71" h="1118">
                          <a:moveTo>
                            <a:pt x="71" y="0"/>
                          </a:moveTo>
                          <a:lnTo>
                            <a:pt x="71" y="1115"/>
                          </a:lnTo>
                          <a:lnTo>
                            <a:pt x="0" y="1118"/>
                          </a:lnTo>
                          <a:lnTo>
                            <a:pt x="0" y="25"/>
                          </a:lnTo>
                          <a:lnTo>
                            <a:pt x="71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61" name="Freeform 11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760" y="2717"/>
                      <a:ext cx="4" cy="73"/>
                    </a:xfrm>
                    <a:custGeom>
                      <a:avLst/>
                      <a:gdLst>
                        <a:gd name="T0" fmla="*/ 4 w 63"/>
                        <a:gd name="T1" fmla="*/ 0 h 1085"/>
                        <a:gd name="T2" fmla="*/ 4 w 63"/>
                        <a:gd name="T3" fmla="*/ 73 h 1085"/>
                        <a:gd name="T4" fmla="*/ 0 w 63"/>
                        <a:gd name="T5" fmla="*/ 73 h 1085"/>
                        <a:gd name="T6" fmla="*/ 0 w 63"/>
                        <a:gd name="T7" fmla="*/ 2 h 1085"/>
                        <a:gd name="T8" fmla="*/ 4 w 63"/>
                        <a:gd name="T9" fmla="*/ 0 h 108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63" h="1085">
                          <a:moveTo>
                            <a:pt x="63" y="0"/>
                          </a:moveTo>
                          <a:lnTo>
                            <a:pt x="63" y="1083"/>
                          </a:lnTo>
                          <a:lnTo>
                            <a:pt x="0" y="1085"/>
                          </a:lnTo>
                          <a:lnTo>
                            <a:pt x="0" y="30"/>
                          </a:lnTo>
                          <a:lnTo>
                            <a:pt x="63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162" name="Freeform 11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759" y="2719"/>
                      <a:ext cx="4" cy="71"/>
                    </a:xfrm>
                    <a:custGeom>
                      <a:avLst/>
                      <a:gdLst>
                        <a:gd name="T0" fmla="*/ 4 w 65"/>
                        <a:gd name="T1" fmla="*/ 0 h 1068"/>
                        <a:gd name="T2" fmla="*/ 4 w 65"/>
                        <a:gd name="T3" fmla="*/ 71 h 1068"/>
                        <a:gd name="T4" fmla="*/ 0 w 65"/>
                        <a:gd name="T5" fmla="*/ 71 h 1068"/>
                        <a:gd name="T6" fmla="*/ 0 w 65"/>
                        <a:gd name="T7" fmla="*/ 2 h 1068"/>
                        <a:gd name="T8" fmla="*/ 4 w 65"/>
                        <a:gd name="T9" fmla="*/ 0 h 106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65" h="1068">
                          <a:moveTo>
                            <a:pt x="65" y="0"/>
                          </a:moveTo>
                          <a:lnTo>
                            <a:pt x="65" y="1068"/>
                          </a:lnTo>
                          <a:lnTo>
                            <a:pt x="0" y="1067"/>
                          </a:lnTo>
                          <a:lnTo>
                            <a:pt x="0" y="25"/>
                          </a:lnTo>
                          <a:lnTo>
                            <a:pt x="65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4130" name="Group 11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737" y="2787"/>
                    <a:ext cx="70" cy="40"/>
                    <a:chOff x="2737" y="2787"/>
                    <a:chExt cx="70" cy="40"/>
                  </a:xfrm>
                </p:grpSpPr>
                <p:sp>
                  <p:nvSpPr>
                    <p:cNvPr id="4131" name="Freeform 1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790" y="2787"/>
                      <a:ext cx="17" cy="22"/>
                    </a:xfrm>
                    <a:custGeom>
                      <a:avLst/>
                      <a:gdLst>
                        <a:gd name="T0" fmla="*/ 17 w 254"/>
                        <a:gd name="T1" fmla="*/ 21 h 327"/>
                        <a:gd name="T2" fmla="*/ 0 w 254"/>
                        <a:gd name="T3" fmla="*/ 22 h 327"/>
                        <a:gd name="T4" fmla="*/ 0 w 254"/>
                        <a:gd name="T5" fmla="*/ 1 h 327"/>
                        <a:gd name="T6" fmla="*/ 17 w 254"/>
                        <a:gd name="T7" fmla="*/ 0 h 327"/>
                        <a:gd name="T8" fmla="*/ 17 w 254"/>
                        <a:gd name="T9" fmla="*/ 21 h 32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254" h="327">
                          <a:moveTo>
                            <a:pt x="254" y="312"/>
                          </a:moveTo>
                          <a:lnTo>
                            <a:pt x="0" y="327"/>
                          </a:lnTo>
                          <a:lnTo>
                            <a:pt x="0" y="10"/>
                          </a:lnTo>
                          <a:lnTo>
                            <a:pt x="254" y="0"/>
                          </a:lnTo>
                          <a:lnTo>
                            <a:pt x="254" y="312"/>
                          </a:lnTo>
                          <a:close/>
                        </a:path>
                      </a:pathLst>
                    </a:custGeom>
                    <a:solidFill>
                      <a:srgbClr val="91919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4132" name="Group 11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737" y="2805"/>
                      <a:ext cx="56" cy="22"/>
                      <a:chOff x="2737" y="2805"/>
                      <a:chExt cx="56" cy="22"/>
                    </a:xfrm>
                  </p:grpSpPr>
                  <p:sp>
                    <p:nvSpPr>
                      <p:cNvPr id="4141" name="Freeform 116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737" y="2807"/>
                        <a:ext cx="3" cy="16"/>
                      </a:xfrm>
                      <a:custGeom>
                        <a:avLst/>
                        <a:gdLst>
                          <a:gd name="T0" fmla="*/ 0 w 35"/>
                          <a:gd name="T1" fmla="*/ 0 h 238"/>
                          <a:gd name="T2" fmla="*/ 0 w 35"/>
                          <a:gd name="T3" fmla="*/ 16 h 238"/>
                          <a:gd name="T4" fmla="*/ 3 w 35"/>
                          <a:gd name="T5" fmla="*/ 16 h 238"/>
                          <a:gd name="T6" fmla="*/ 3 w 35"/>
                          <a:gd name="T7" fmla="*/ 0 h 238"/>
                          <a:gd name="T8" fmla="*/ 0 w 35"/>
                          <a:gd name="T9" fmla="*/ 0 h 238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0" t="0" r="r" b="b"/>
                        <a:pathLst>
                          <a:path w="35" h="238">
                            <a:moveTo>
                              <a:pt x="0" y="5"/>
                            </a:moveTo>
                            <a:lnTo>
                              <a:pt x="0" y="234"/>
                            </a:lnTo>
                            <a:lnTo>
                              <a:pt x="35" y="238"/>
                            </a:lnTo>
                            <a:lnTo>
                              <a:pt x="35" y="0"/>
                            </a:lnTo>
                            <a:lnTo>
                              <a:pt x="0" y="5"/>
                            </a:lnTo>
                            <a:close/>
                          </a:path>
                        </a:pathLst>
                      </a:custGeom>
                      <a:solidFill>
                        <a:srgbClr val="A0A0A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4142" name="Freeform 117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789" y="2807"/>
                        <a:ext cx="4" cy="20"/>
                      </a:xfrm>
                      <a:custGeom>
                        <a:avLst/>
                        <a:gdLst>
                          <a:gd name="T0" fmla="*/ 4 w 60"/>
                          <a:gd name="T1" fmla="*/ 0 h 293"/>
                          <a:gd name="T2" fmla="*/ 4 w 60"/>
                          <a:gd name="T3" fmla="*/ 20 h 293"/>
                          <a:gd name="T4" fmla="*/ 2 w 60"/>
                          <a:gd name="T5" fmla="*/ 20 h 293"/>
                          <a:gd name="T6" fmla="*/ 1 w 60"/>
                          <a:gd name="T7" fmla="*/ 20 h 293"/>
                          <a:gd name="T8" fmla="*/ 0 w 60"/>
                          <a:gd name="T9" fmla="*/ 20 h 293"/>
                          <a:gd name="T10" fmla="*/ 0 w 60"/>
                          <a:gd name="T11" fmla="*/ 0 h 293"/>
                          <a:gd name="T12" fmla="*/ 4 w 60"/>
                          <a:gd name="T13" fmla="*/ 0 h 293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60" h="293">
                            <a:moveTo>
                              <a:pt x="60" y="0"/>
                            </a:moveTo>
                            <a:lnTo>
                              <a:pt x="60" y="293"/>
                            </a:lnTo>
                            <a:lnTo>
                              <a:pt x="31" y="293"/>
                            </a:lnTo>
                            <a:lnTo>
                              <a:pt x="8" y="293"/>
                            </a:lnTo>
                            <a:lnTo>
                              <a:pt x="0" y="293"/>
                            </a:lnTo>
                            <a:lnTo>
                              <a:pt x="0" y="0"/>
                            </a:lnTo>
                            <a:lnTo>
                              <a:pt x="60" y="0"/>
                            </a:lnTo>
                            <a:close/>
                          </a:path>
                        </a:pathLst>
                      </a:custGeom>
                      <a:solidFill>
                        <a:srgbClr val="A0A0A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4143" name="Freeform 118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768" y="2806"/>
                        <a:ext cx="4" cy="20"/>
                      </a:xfrm>
                      <a:custGeom>
                        <a:avLst/>
                        <a:gdLst>
                          <a:gd name="T0" fmla="*/ 4 w 56"/>
                          <a:gd name="T1" fmla="*/ 2 h 300"/>
                          <a:gd name="T2" fmla="*/ 4 w 56"/>
                          <a:gd name="T3" fmla="*/ 20 h 300"/>
                          <a:gd name="T4" fmla="*/ 0 w 56"/>
                          <a:gd name="T5" fmla="*/ 20 h 300"/>
                          <a:gd name="T6" fmla="*/ 0 w 56"/>
                          <a:gd name="T7" fmla="*/ 0 h 300"/>
                          <a:gd name="T8" fmla="*/ 4 w 56"/>
                          <a:gd name="T9" fmla="*/ 2 h 300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0" t="0" r="r" b="b"/>
                        <a:pathLst>
                          <a:path w="56" h="300">
                            <a:moveTo>
                              <a:pt x="56" y="24"/>
                            </a:moveTo>
                            <a:lnTo>
                              <a:pt x="56" y="300"/>
                            </a:lnTo>
                            <a:lnTo>
                              <a:pt x="0" y="296"/>
                            </a:lnTo>
                            <a:lnTo>
                              <a:pt x="0" y="0"/>
                            </a:lnTo>
                            <a:lnTo>
                              <a:pt x="56" y="24"/>
                            </a:lnTo>
                            <a:close/>
                          </a:path>
                        </a:pathLst>
                      </a:custGeom>
                      <a:solidFill>
                        <a:srgbClr val="A0A0A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4144" name="Freeform 119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752" y="2806"/>
                        <a:ext cx="3" cy="18"/>
                      </a:xfrm>
                      <a:custGeom>
                        <a:avLst/>
                        <a:gdLst>
                          <a:gd name="T0" fmla="*/ 3 w 42"/>
                          <a:gd name="T1" fmla="*/ 2 h 278"/>
                          <a:gd name="T2" fmla="*/ 3 w 42"/>
                          <a:gd name="T3" fmla="*/ 18 h 278"/>
                          <a:gd name="T4" fmla="*/ 0 w 42"/>
                          <a:gd name="T5" fmla="*/ 18 h 278"/>
                          <a:gd name="T6" fmla="*/ 0 w 42"/>
                          <a:gd name="T7" fmla="*/ 0 h 278"/>
                          <a:gd name="T8" fmla="*/ 3 w 42"/>
                          <a:gd name="T9" fmla="*/ 2 h 278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0" t="0" r="r" b="b"/>
                        <a:pathLst>
                          <a:path w="42" h="278">
                            <a:moveTo>
                              <a:pt x="42" y="28"/>
                            </a:moveTo>
                            <a:lnTo>
                              <a:pt x="42" y="278"/>
                            </a:lnTo>
                            <a:lnTo>
                              <a:pt x="0" y="273"/>
                            </a:lnTo>
                            <a:lnTo>
                              <a:pt x="0" y="0"/>
                            </a:lnTo>
                            <a:lnTo>
                              <a:pt x="42" y="28"/>
                            </a:lnTo>
                            <a:close/>
                          </a:path>
                        </a:pathLst>
                      </a:custGeom>
                      <a:solidFill>
                        <a:srgbClr val="A0A0A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4145" name="Freeform 120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737" y="2807"/>
                        <a:ext cx="3" cy="5"/>
                      </a:xfrm>
                      <a:custGeom>
                        <a:avLst/>
                        <a:gdLst>
                          <a:gd name="T0" fmla="*/ 0 w 35"/>
                          <a:gd name="T1" fmla="*/ 1 h 69"/>
                          <a:gd name="T2" fmla="*/ 0 w 35"/>
                          <a:gd name="T3" fmla="*/ 3 h 69"/>
                          <a:gd name="T4" fmla="*/ 3 w 35"/>
                          <a:gd name="T5" fmla="*/ 5 h 69"/>
                          <a:gd name="T6" fmla="*/ 3 w 35"/>
                          <a:gd name="T7" fmla="*/ 0 h 69"/>
                          <a:gd name="T8" fmla="*/ 0 w 35"/>
                          <a:gd name="T9" fmla="*/ 1 h 6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0" t="0" r="r" b="b"/>
                        <a:pathLst>
                          <a:path w="35" h="69">
                            <a:moveTo>
                              <a:pt x="0" y="7"/>
                            </a:moveTo>
                            <a:lnTo>
                              <a:pt x="0" y="42"/>
                            </a:lnTo>
                            <a:lnTo>
                              <a:pt x="35" y="69"/>
                            </a:lnTo>
                            <a:lnTo>
                              <a:pt x="35" y="0"/>
                            </a:lnTo>
                            <a:lnTo>
                              <a:pt x="0" y="7"/>
                            </a:lnTo>
                            <a:close/>
                          </a:path>
                        </a:pathLst>
                      </a:custGeom>
                      <a:solidFill>
                        <a:srgbClr val="91919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4146" name="Freeform 121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752" y="2805"/>
                        <a:ext cx="3" cy="8"/>
                      </a:xfrm>
                      <a:custGeom>
                        <a:avLst/>
                        <a:gdLst>
                          <a:gd name="T0" fmla="*/ 0 w 42"/>
                          <a:gd name="T1" fmla="*/ 3 h 109"/>
                          <a:gd name="T2" fmla="*/ 0 w 42"/>
                          <a:gd name="T3" fmla="*/ 6 h 109"/>
                          <a:gd name="T4" fmla="*/ 3 w 42"/>
                          <a:gd name="T5" fmla="*/ 8 h 109"/>
                          <a:gd name="T6" fmla="*/ 3 w 42"/>
                          <a:gd name="T7" fmla="*/ 0 h 109"/>
                          <a:gd name="T8" fmla="*/ 0 w 42"/>
                          <a:gd name="T9" fmla="*/ 3 h 10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0" t="0" r="r" b="b"/>
                        <a:pathLst>
                          <a:path w="42" h="109">
                            <a:moveTo>
                              <a:pt x="0" y="40"/>
                            </a:moveTo>
                            <a:lnTo>
                              <a:pt x="0" y="84"/>
                            </a:lnTo>
                            <a:lnTo>
                              <a:pt x="42" y="109"/>
                            </a:lnTo>
                            <a:lnTo>
                              <a:pt x="42" y="0"/>
                            </a:lnTo>
                            <a:lnTo>
                              <a:pt x="0" y="40"/>
                            </a:lnTo>
                            <a:close/>
                          </a:path>
                        </a:pathLst>
                      </a:custGeom>
                      <a:solidFill>
                        <a:srgbClr val="91919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4147" name="Freeform 122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768" y="2806"/>
                        <a:ext cx="4" cy="8"/>
                      </a:xfrm>
                      <a:custGeom>
                        <a:avLst/>
                        <a:gdLst>
                          <a:gd name="T0" fmla="*/ 0 w 56"/>
                          <a:gd name="T1" fmla="*/ 2 h 124"/>
                          <a:gd name="T2" fmla="*/ 0 w 56"/>
                          <a:gd name="T3" fmla="*/ 6 h 124"/>
                          <a:gd name="T4" fmla="*/ 4 w 56"/>
                          <a:gd name="T5" fmla="*/ 8 h 124"/>
                          <a:gd name="T6" fmla="*/ 4 w 56"/>
                          <a:gd name="T7" fmla="*/ 0 h 124"/>
                          <a:gd name="T8" fmla="*/ 0 w 56"/>
                          <a:gd name="T9" fmla="*/ 2 h 1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0" t="0" r="r" b="b"/>
                        <a:pathLst>
                          <a:path w="56" h="124">
                            <a:moveTo>
                              <a:pt x="0" y="32"/>
                            </a:moveTo>
                            <a:lnTo>
                              <a:pt x="0" y="95"/>
                            </a:lnTo>
                            <a:lnTo>
                              <a:pt x="56" y="124"/>
                            </a:lnTo>
                            <a:lnTo>
                              <a:pt x="56" y="0"/>
                            </a:lnTo>
                            <a:lnTo>
                              <a:pt x="0" y="32"/>
                            </a:lnTo>
                            <a:close/>
                          </a:path>
                        </a:pathLst>
                      </a:custGeom>
                      <a:solidFill>
                        <a:srgbClr val="91919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4148" name="Freeform 123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789" y="2806"/>
                        <a:ext cx="4" cy="8"/>
                      </a:xfrm>
                      <a:custGeom>
                        <a:avLst/>
                        <a:gdLst>
                          <a:gd name="T0" fmla="*/ 0 w 60"/>
                          <a:gd name="T1" fmla="*/ 2 h 122"/>
                          <a:gd name="T2" fmla="*/ 0 w 60"/>
                          <a:gd name="T3" fmla="*/ 6 h 122"/>
                          <a:gd name="T4" fmla="*/ 4 w 60"/>
                          <a:gd name="T5" fmla="*/ 8 h 122"/>
                          <a:gd name="T6" fmla="*/ 4 w 60"/>
                          <a:gd name="T7" fmla="*/ 0 h 122"/>
                          <a:gd name="T8" fmla="*/ 0 w 60"/>
                          <a:gd name="T9" fmla="*/ 2 h 122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0" t="0" r="r" b="b"/>
                        <a:pathLst>
                          <a:path w="60" h="122">
                            <a:moveTo>
                              <a:pt x="0" y="29"/>
                            </a:moveTo>
                            <a:lnTo>
                              <a:pt x="0" y="93"/>
                            </a:lnTo>
                            <a:lnTo>
                              <a:pt x="60" y="122"/>
                            </a:lnTo>
                            <a:lnTo>
                              <a:pt x="60" y="0"/>
                            </a:lnTo>
                            <a:lnTo>
                              <a:pt x="0" y="29"/>
                            </a:lnTo>
                            <a:close/>
                          </a:path>
                        </a:pathLst>
                      </a:custGeom>
                      <a:solidFill>
                        <a:srgbClr val="91919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  <p:sp>
                  <p:nvSpPr>
                    <p:cNvPr id="4133" name="Freeform 12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737" y="2787"/>
                      <a:ext cx="54" cy="22"/>
                    </a:xfrm>
                    <a:custGeom>
                      <a:avLst/>
                      <a:gdLst>
                        <a:gd name="T0" fmla="*/ 54 w 806"/>
                        <a:gd name="T1" fmla="*/ 22 h 320"/>
                        <a:gd name="T2" fmla="*/ 0 w 806"/>
                        <a:gd name="T3" fmla="*/ 22 h 320"/>
                        <a:gd name="T4" fmla="*/ 0 w 806"/>
                        <a:gd name="T5" fmla="*/ 3 h 320"/>
                        <a:gd name="T6" fmla="*/ 54 w 806"/>
                        <a:gd name="T7" fmla="*/ 0 h 320"/>
                        <a:gd name="T8" fmla="*/ 54 w 806"/>
                        <a:gd name="T9" fmla="*/ 22 h 32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806" h="320">
                          <a:moveTo>
                            <a:pt x="806" y="320"/>
                          </a:moveTo>
                          <a:lnTo>
                            <a:pt x="0" y="320"/>
                          </a:lnTo>
                          <a:lnTo>
                            <a:pt x="0" y="49"/>
                          </a:lnTo>
                          <a:lnTo>
                            <a:pt x="806" y="0"/>
                          </a:lnTo>
                          <a:lnTo>
                            <a:pt x="806" y="320"/>
                          </a:lnTo>
                          <a:close/>
                        </a:path>
                      </a:pathLst>
                    </a:custGeom>
                    <a:solidFill>
                      <a:srgbClr val="CECECE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4134" name="Group 12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794" y="2807"/>
                      <a:ext cx="13" cy="17"/>
                      <a:chOff x="2794" y="2807"/>
                      <a:chExt cx="13" cy="17"/>
                    </a:xfrm>
                  </p:grpSpPr>
                  <p:sp>
                    <p:nvSpPr>
                      <p:cNvPr id="4135" name="Freeform 126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794" y="2807"/>
                        <a:ext cx="13" cy="17"/>
                      </a:xfrm>
                      <a:custGeom>
                        <a:avLst/>
                        <a:gdLst>
                          <a:gd name="T0" fmla="*/ 13 w 200"/>
                          <a:gd name="T1" fmla="*/ 0 h 246"/>
                          <a:gd name="T2" fmla="*/ 0 w 200"/>
                          <a:gd name="T3" fmla="*/ 1 h 246"/>
                          <a:gd name="T4" fmla="*/ 0 w 200"/>
                          <a:gd name="T5" fmla="*/ 17 h 246"/>
                          <a:gd name="T6" fmla="*/ 13 w 200"/>
                          <a:gd name="T7" fmla="*/ 17 h 246"/>
                          <a:gd name="T8" fmla="*/ 13 w 200"/>
                          <a:gd name="T9" fmla="*/ 0 h 24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0" t="0" r="r" b="b"/>
                        <a:pathLst>
                          <a:path w="200" h="246">
                            <a:moveTo>
                              <a:pt x="200" y="0"/>
                            </a:moveTo>
                            <a:lnTo>
                              <a:pt x="0" y="11"/>
                            </a:lnTo>
                            <a:lnTo>
                              <a:pt x="0" y="246"/>
                            </a:lnTo>
                            <a:lnTo>
                              <a:pt x="200" y="245"/>
                            </a:lnTo>
                            <a:lnTo>
                              <a:pt x="200" y="0"/>
                            </a:lnTo>
                            <a:close/>
                          </a:path>
                        </a:pathLst>
                      </a:custGeom>
                      <a:solidFill>
                        <a:srgbClr val="60606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grpSp>
                    <p:nvGrpSpPr>
                      <p:cNvPr id="4136" name="Group 127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2800" y="2808"/>
                        <a:ext cx="7" cy="16"/>
                        <a:chOff x="2800" y="2808"/>
                        <a:chExt cx="7" cy="16"/>
                      </a:xfrm>
                    </p:grpSpPr>
                    <p:sp>
                      <p:nvSpPr>
                        <p:cNvPr id="4137" name="Line 128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2800" y="2808"/>
                          <a:ext cx="1" cy="15"/>
                        </a:xfrm>
                        <a:prstGeom prst="line">
                          <a:avLst/>
                        </a:prstGeom>
                        <a:noFill/>
                        <a:ln w="1588">
                          <a:solidFill>
                            <a:srgbClr val="20202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4138" name="Line 129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2800" y="2815"/>
                          <a:ext cx="7" cy="1"/>
                        </a:xfrm>
                        <a:prstGeom prst="line">
                          <a:avLst/>
                        </a:prstGeom>
                        <a:noFill/>
                        <a:ln w="1588">
                          <a:solidFill>
                            <a:srgbClr val="20202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4139" name="Line 130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2803" y="2815"/>
                          <a:ext cx="1" cy="8"/>
                        </a:xfrm>
                        <a:prstGeom prst="line">
                          <a:avLst/>
                        </a:prstGeom>
                        <a:noFill/>
                        <a:ln w="1588">
                          <a:solidFill>
                            <a:srgbClr val="20202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4140" name="Line 131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2800" y="2823"/>
                          <a:ext cx="7" cy="1"/>
                        </a:xfrm>
                        <a:prstGeom prst="line">
                          <a:avLst/>
                        </a:prstGeom>
                        <a:noFill/>
                        <a:ln w="1588">
                          <a:solidFill>
                            <a:srgbClr val="CECECE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</p:grpSp>
                </p:grpSp>
              </p:grp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927100"/>
            <a:ext cx="8277225" cy="900113"/>
          </a:xfrm>
          <a:noFill/>
        </p:spPr>
        <p:txBody>
          <a:bodyPr/>
          <a:lstStyle/>
          <a:p>
            <a:pPr defTabSz="914400"/>
            <a:r>
              <a:rPr lang="de-DE" smtClean="0"/>
              <a:t>Responsibilities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0663" y="3087688"/>
            <a:ext cx="7593012" cy="2174875"/>
          </a:xfrm>
        </p:spPr>
        <p:txBody>
          <a:bodyPr/>
          <a:lstStyle/>
          <a:p>
            <a:pPr marL="266700" indent="-266700">
              <a:buClr>
                <a:schemeClr val="hlink"/>
              </a:buClr>
              <a:buSzPct val="120000"/>
              <a:buFont typeface="Wingdings" pitchFamily="2" charset="2"/>
              <a:buChar char="§"/>
              <a:tabLst>
                <a:tab pos="355600" algn="l"/>
              </a:tabLst>
            </a:pPr>
            <a:endParaRPr lang="de-DE" sz="2100" smtClean="0"/>
          </a:p>
          <a:p>
            <a:pPr marL="266700" indent="-266700">
              <a:buClr>
                <a:schemeClr val="hlink"/>
              </a:buClr>
              <a:buSzPct val="120000"/>
              <a:buFont typeface="Wingdings" pitchFamily="2" charset="2"/>
              <a:buChar char="§"/>
              <a:tabLst>
                <a:tab pos="355600" algn="l"/>
              </a:tabLst>
            </a:pPr>
            <a:endParaRPr lang="de-DE" sz="1900" smtClean="0"/>
          </a:p>
          <a:p>
            <a:pPr marL="712788" lvl="1" indent="-266700">
              <a:buSzPct val="120000"/>
              <a:buFont typeface="Wingdings" pitchFamily="2" charset="2"/>
              <a:buChar char="§"/>
              <a:tabLst>
                <a:tab pos="355600" algn="l"/>
              </a:tabLst>
            </a:pPr>
            <a:r>
              <a:rPr lang="de-DE" sz="1700" b="0" smtClean="0"/>
              <a:t>Data Compilation (on federal level)</a:t>
            </a:r>
          </a:p>
          <a:p>
            <a:pPr marL="712788" lvl="1" indent="-266700">
              <a:buSzPct val="120000"/>
              <a:buFont typeface="Wingdings" pitchFamily="2" charset="2"/>
              <a:buChar char="§"/>
              <a:tabLst>
                <a:tab pos="355600" algn="l"/>
              </a:tabLst>
            </a:pPr>
            <a:r>
              <a:rPr lang="de-DE" sz="1700" b="0" smtClean="0"/>
              <a:t>Data Collection (on federal level) </a:t>
            </a:r>
            <a:r>
              <a:rPr lang="de-DE" sz="1700" b="0" smtClean="0">
                <a:sym typeface="Wingdings" pitchFamily="2" charset="2"/>
              </a:rPr>
              <a:t> External Trade</a:t>
            </a:r>
          </a:p>
          <a:p>
            <a:pPr marL="712788" lvl="1" indent="-266700">
              <a:buSzPct val="120000"/>
              <a:buFont typeface="Wingdings" pitchFamily="2" charset="2"/>
              <a:buChar char="§"/>
              <a:tabLst>
                <a:tab pos="355600" algn="l"/>
              </a:tabLst>
            </a:pPr>
            <a:r>
              <a:rPr lang="de-DE" sz="1700" b="0" smtClean="0"/>
              <a:t>Data Dissemination (on federal level)</a:t>
            </a:r>
          </a:p>
          <a:p>
            <a:pPr marL="266700" indent="-266700">
              <a:buClr>
                <a:schemeClr val="hlink"/>
              </a:buClr>
              <a:buFont typeface="Wingdings" pitchFamily="2" charset="2"/>
              <a:buNone/>
              <a:tabLst>
                <a:tab pos="355600" algn="l"/>
              </a:tabLst>
            </a:pPr>
            <a:endParaRPr lang="de-DE" sz="1700" b="0" smtClean="0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455613" y="4927600"/>
            <a:ext cx="2943225" cy="87788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b="1">
                <a:solidFill>
                  <a:schemeClr val="tx2"/>
                </a:solidFill>
                <a:latin typeface="MetaNormalLF-Roman" pitchFamily="34" charset="0"/>
              </a:rPr>
              <a:t>14 Land </a:t>
            </a:r>
          </a:p>
          <a:p>
            <a:pPr algn="ctr"/>
            <a:r>
              <a:rPr lang="de-DE" sz="1800" b="1">
                <a:solidFill>
                  <a:schemeClr val="tx2"/>
                </a:solidFill>
                <a:latin typeface="MetaNormalLF-Roman" pitchFamily="34" charset="0"/>
              </a:rPr>
              <a:t>Statistical Offices (LSO)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206750" y="4838700"/>
            <a:ext cx="5546725" cy="324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7108" tIns="0" rIns="0" bIns="0"/>
          <a:lstStyle/>
          <a:p>
            <a:pPr marL="266700" indent="-266700" defTabSz="957263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tabLst>
                <a:tab pos="355600" algn="l"/>
              </a:tabLst>
            </a:pPr>
            <a:endParaRPr lang="de-DE" sz="2200" b="1">
              <a:solidFill>
                <a:srgbClr val="000000"/>
              </a:solidFill>
            </a:endParaRPr>
          </a:p>
          <a:p>
            <a:pPr marL="266700" indent="-266700" defTabSz="957263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 typeface="Wingdings" pitchFamily="2" charset="2"/>
              <a:buChar char="§"/>
              <a:tabLst>
                <a:tab pos="355600" algn="l"/>
              </a:tabLst>
            </a:pPr>
            <a:r>
              <a:rPr lang="de-DE" sz="1700"/>
              <a:t>Data Collection</a:t>
            </a:r>
          </a:p>
          <a:p>
            <a:pPr marL="266700" indent="-266700" defTabSz="957263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 typeface="Wingdings" pitchFamily="2" charset="2"/>
              <a:buChar char="§"/>
              <a:tabLst>
                <a:tab pos="355600" algn="l"/>
              </a:tabLst>
            </a:pPr>
            <a:r>
              <a:rPr lang="de-DE" sz="1700"/>
              <a:t>Data Processing (on land level)</a:t>
            </a:r>
          </a:p>
          <a:p>
            <a:pPr marL="266700" indent="-266700" defTabSz="957263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 typeface="Wingdings" pitchFamily="2" charset="2"/>
              <a:buChar char="§"/>
              <a:tabLst>
                <a:tab pos="355600" algn="l"/>
              </a:tabLst>
            </a:pPr>
            <a:r>
              <a:rPr lang="de-DE" sz="1700"/>
              <a:t>Data Dissemination (on land level)</a:t>
            </a:r>
          </a:p>
        </p:txBody>
      </p:sp>
      <p:pic>
        <p:nvPicPr>
          <p:cNvPr id="6150" name="Picture 6" descr="logo__mittel,property=im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513" y="2038350"/>
            <a:ext cx="2247900" cy="742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187700" y="1892300"/>
            <a:ext cx="5181600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de-DE" sz="1900"/>
              <a:t>Competence of methods</a:t>
            </a:r>
          </a:p>
          <a:p>
            <a:pPr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de-DE" sz="1900"/>
              <a:t>Legislative preparation</a:t>
            </a:r>
          </a:p>
          <a:p>
            <a:pPr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de-DE" sz="1900"/>
              <a:t>Coordination </a:t>
            </a:r>
          </a:p>
          <a:p>
            <a:pPr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de-DE" sz="1900"/>
              <a:t>Standardisation</a:t>
            </a:r>
          </a:p>
          <a:p>
            <a:pPr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de-DE" sz="1900"/>
              <a:t>International Representation</a:t>
            </a:r>
          </a:p>
          <a:p>
            <a:pPr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de-DE" sz="1900"/>
              <a:t>Process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68325" y="981075"/>
            <a:ext cx="8277225" cy="900113"/>
          </a:xfrm>
          <a:noFill/>
        </p:spPr>
        <p:txBody>
          <a:bodyPr/>
          <a:lstStyle/>
          <a:p>
            <a:r>
              <a:rPr lang="de-DE" dirty="0" err="1" smtClean="0"/>
              <a:t>Cooperation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FSO/LSO-system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773238"/>
            <a:ext cx="7848674" cy="4498975"/>
          </a:xfrm>
        </p:spPr>
        <p:txBody>
          <a:bodyPr/>
          <a:lstStyle/>
          <a:p>
            <a:pPr marL="0" indent="0"/>
            <a:endParaRPr lang="de-DE" sz="1100" b="0" u="sng" dirty="0" smtClean="0"/>
          </a:p>
          <a:p>
            <a:pPr marL="0" indent="0"/>
            <a:endParaRPr lang="de-DE" sz="1100" b="0" u="sng" dirty="0" smtClean="0"/>
          </a:p>
          <a:p>
            <a:pPr marL="0" indent="0"/>
            <a:endParaRPr lang="de-DE" sz="1100" b="0" u="sng" dirty="0" smtClean="0"/>
          </a:p>
          <a:p>
            <a:pPr marL="0" indent="0"/>
            <a:endParaRPr lang="de-DE" sz="1100" b="0" u="sng" dirty="0" smtClean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854075" y="2840038"/>
            <a:ext cx="1485900" cy="127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7108" tIns="0" rIns="0" bIns="0"/>
          <a:lstStyle/>
          <a:p>
            <a:endParaRPr lang="de-DE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82600" y="3317875"/>
            <a:ext cx="217805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7108" tIns="0" rIns="0" bIns="0">
            <a:spAutoFit/>
          </a:bodyPr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80000"/>
            </a:pPr>
            <a:r>
              <a:rPr lang="de-DE" sz="1200"/>
              <a:t>Strategic Level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68313" y="4254500"/>
            <a:ext cx="217805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7108" tIns="0" rIns="0" bIns="0">
            <a:spAutoFit/>
          </a:bodyPr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80000"/>
            </a:pPr>
            <a:r>
              <a:rPr lang="de-DE" sz="1200"/>
              <a:t>Management Level</a:t>
            </a:r>
            <a:endParaRPr lang="de-DE" sz="1200" u="sng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68313" y="5118100"/>
            <a:ext cx="217805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7108" tIns="0" rIns="0" bIns="0">
            <a:spAutoFit/>
          </a:bodyPr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80000"/>
            </a:pPr>
            <a:r>
              <a:rPr lang="de-DE" sz="1200"/>
              <a:t>Working Level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771775" y="2944813"/>
            <a:ext cx="1800225" cy="484187"/>
          </a:xfrm>
          <a:prstGeom prst="rect">
            <a:avLst/>
          </a:prstGeom>
          <a:solidFill>
            <a:srgbClr val="E56C21"/>
          </a:solidFill>
          <a:ln w="9525" algn="ctr">
            <a:solidFill>
              <a:srgbClr val="E56C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77108" tIns="0" rIns="0" bIns="0" anchor="ctr"/>
          <a:lstStyle/>
          <a:p>
            <a:pPr defTabSz="957263">
              <a:spcBef>
                <a:spcPct val="20000"/>
              </a:spcBef>
              <a:buClr>
                <a:schemeClr val="hlink"/>
              </a:buClr>
              <a:buSzPct val="80000"/>
            </a:pPr>
            <a:endParaRPr lang="de-DE" sz="1200" b="1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771775" y="3848100"/>
            <a:ext cx="1122363" cy="365125"/>
          </a:xfrm>
          <a:prstGeom prst="rect">
            <a:avLst/>
          </a:prstGeom>
          <a:solidFill>
            <a:srgbClr val="E56C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E56C2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77108" tIns="0" rIns="0" bIns="0" anchor="ctr"/>
          <a:lstStyle/>
          <a:p>
            <a:pPr defTabSz="957263">
              <a:spcBef>
                <a:spcPct val="20000"/>
              </a:spcBef>
              <a:buClr>
                <a:schemeClr val="hlink"/>
              </a:buClr>
              <a:buSzPct val="80000"/>
            </a:pPr>
            <a:endParaRPr lang="de-DE" sz="1200" b="1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5364163" y="2908300"/>
            <a:ext cx="1728787" cy="6731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77108" tIns="0" rIns="0" bIns="0" anchor="ctr"/>
          <a:lstStyle/>
          <a:p>
            <a:pPr marL="361950" indent="-361950" algn="r" defTabSz="957263">
              <a:spcBef>
                <a:spcPct val="20000"/>
              </a:spcBef>
              <a:buClr>
                <a:schemeClr val="hlink"/>
              </a:buClr>
              <a:buSzPct val="80000"/>
            </a:pPr>
            <a:endParaRPr lang="de-DE" sz="1200" b="1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2771775" y="4941888"/>
            <a:ext cx="1495425" cy="647700"/>
          </a:xfrm>
          <a:prstGeom prst="rect">
            <a:avLst/>
          </a:prstGeom>
          <a:solidFill>
            <a:srgbClr val="E56C21"/>
          </a:solidFill>
          <a:ln w="9525" algn="ctr">
            <a:solidFill>
              <a:srgbClr val="E56C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77108" tIns="0" rIns="0" bIns="0" anchor="ctr"/>
          <a:lstStyle/>
          <a:p>
            <a:pPr defTabSz="957263">
              <a:spcBef>
                <a:spcPct val="20000"/>
              </a:spcBef>
              <a:buClr>
                <a:schemeClr val="hlink"/>
              </a:buClr>
              <a:buSzPct val="80000"/>
            </a:pPr>
            <a:endParaRPr lang="de-DE" sz="1200" b="1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68313" y="2309813"/>
            <a:ext cx="217805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7108" tIns="0" rIns="0" bIns="0">
            <a:spAutoFit/>
          </a:bodyPr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SzPct val="80000"/>
            </a:pPr>
            <a:r>
              <a:rPr lang="de-DE" sz="1200"/>
              <a:t>Political Level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5219700" y="5084763"/>
            <a:ext cx="1657350" cy="36036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77108" tIns="0" rIns="0" bIns="0" anchor="ctr"/>
          <a:lstStyle/>
          <a:p>
            <a:pPr marL="361950" indent="-361950" algn="r" defTabSz="957263">
              <a:spcBef>
                <a:spcPct val="20000"/>
              </a:spcBef>
              <a:buClr>
                <a:schemeClr val="hlink"/>
              </a:buClr>
              <a:buSzPct val="80000"/>
            </a:pPr>
            <a:endParaRPr lang="de-DE" sz="1200" b="1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V="1">
            <a:off x="3132138" y="3416300"/>
            <a:ext cx="0" cy="373063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V="1">
            <a:off x="3132138" y="4279900"/>
            <a:ext cx="0" cy="51752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3492500" y="4279900"/>
            <a:ext cx="0" cy="517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3492500" y="3416300"/>
            <a:ext cx="0" cy="35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7186" name="Group 19"/>
          <p:cNvGrpSpPr>
            <a:grpSpLocks/>
          </p:cNvGrpSpPr>
          <p:nvPr/>
        </p:nvGrpSpPr>
        <p:grpSpPr bwMode="auto">
          <a:xfrm>
            <a:off x="5148263" y="2119313"/>
            <a:ext cx="2014537" cy="360362"/>
            <a:chOff x="3288" y="1162"/>
            <a:chExt cx="1269" cy="227"/>
          </a:xfrm>
        </p:grpSpPr>
        <p:sp>
          <p:nvSpPr>
            <p:cNvPr id="7203" name="Rectangle 20"/>
            <p:cNvSpPr>
              <a:spLocks noChangeArrowheads="1"/>
            </p:cNvSpPr>
            <p:nvPr/>
          </p:nvSpPr>
          <p:spPr bwMode="auto">
            <a:xfrm>
              <a:off x="3288" y="1162"/>
              <a:ext cx="1269" cy="2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77108" tIns="0" rIns="0" bIns="0" anchor="ctr"/>
            <a:lstStyle/>
            <a:p>
              <a:pPr marL="361950" indent="-361950" defTabSz="957263">
                <a:spcBef>
                  <a:spcPct val="20000"/>
                </a:spcBef>
                <a:buClr>
                  <a:schemeClr val="hlink"/>
                </a:buClr>
                <a:buSzPct val="80000"/>
              </a:pPr>
              <a:endParaRPr lang="de-DE" sz="1200" b="1"/>
            </a:p>
          </p:txBody>
        </p:sp>
        <p:sp>
          <p:nvSpPr>
            <p:cNvPr id="7204" name="Line 21"/>
            <p:cNvSpPr>
              <a:spLocks noChangeShapeType="1"/>
            </p:cNvSpPr>
            <p:nvPr/>
          </p:nvSpPr>
          <p:spPr bwMode="auto">
            <a:xfrm>
              <a:off x="3787" y="1207"/>
              <a:ext cx="0" cy="137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7187" name="Text Box 22"/>
          <p:cNvSpPr txBox="1">
            <a:spLocks noChangeArrowheads="1"/>
          </p:cNvSpPr>
          <p:nvPr/>
        </p:nvSpPr>
        <p:spPr bwMode="auto">
          <a:xfrm>
            <a:off x="2771775" y="2101850"/>
            <a:ext cx="1871663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b="1"/>
              <a:t>Federal Ministry for Internal Affairs</a:t>
            </a:r>
          </a:p>
        </p:txBody>
      </p:sp>
      <p:sp>
        <p:nvSpPr>
          <p:cNvPr id="7188" name="Text Box 23"/>
          <p:cNvSpPr txBox="1">
            <a:spLocks noChangeArrowheads="1"/>
          </p:cNvSpPr>
          <p:nvPr/>
        </p:nvSpPr>
        <p:spPr bwMode="auto">
          <a:xfrm>
            <a:off x="5183188" y="2165350"/>
            <a:ext cx="1943100" cy="2746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b="1" dirty="0"/>
              <a:t>Other Federal </a:t>
            </a:r>
            <a:r>
              <a:rPr lang="de-DE" sz="1200" b="1" dirty="0" err="1"/>
              <a:t>Ministries</a:t>
            </a:r>
            <a:endParaRPr lang="de-DE" sz="1200" b="1" dirty="0"/>
          </a:p>
        </p:txBody>
      </p:sp>
      <p:sp>
        <p:nvSpPr>
          <p:cNvPr id="7189" name="Text Box 24"/>
          <p:cNvSpPr txBox="1">
            <a:spLocks noChangeArrowheads="1"/>
          </p:cNvSpPr>
          <p:nvPr/>
        </p:nvSpPr>
        <p:spPr bwMode="auto">
          <a:xfrm>
            <a:off x="2784475" y="2984500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b="1" dirty="0"/>
              <a:t>Conference </a:t>
            </a:r>
            <a:r>
              <a:rPr lang="de-DE" sz="1200" b="1" dirty="0" err="1"/>
              <a:t>of</a:t>
            </a:r>
            <a:r>
              <a:rPr lang="de-DE" sz="1200" b="1" dirty="0"/>
              <a:t> </a:t>
            </a:r>
            <a:r>
              <a:rPr lang="de-DE" sz="1200" b="1" dirty="0" err="1"/>
              <a:t>heads</a:t>
            </a:r>
            <a:r>
              <a:rPr lang="de-DE" sz="1200" b="1" dirty="0"/>
              <a:t> (FSO + LSO)</a:t>
            </a:r>
          </a:p>
        </p:txBody>
      </p:sp>
      <p:sp>
        <p:nvSpPr>
          <p:cNvPr id="7190" name="Text Box 25"/>
          <p:cNvSpPr txBox="1">
            <a:spLocks noChangeArrowheads="1"/>
          </p:cNvSpPr>
          <p:nvPr/>
        </p:nvSpPr>
        <p:spPr bwMode="auto">
          <a:xfrm>
            <a:off x="2771775" y="3919538"/>
            <a:ext cx="1079500" cy="287337"/>
          </a:xfrm>
          <a:prstGeom prst="rect">
            <a:avLst/>
          </a:prstGeom>
          <a:noFill/>
          <a:ln w="12700">
            <a:solidFill>
              <a:srgbClr val="E56C2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6C2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b="1"/>
              <a:t>ALG FS</a:t>
            </a:r>
          </a:p>
        </p:txBody>
      </p:sp>
      <p:sp>
        <p:nvSpPr>
          <p:cNvPr id="7191" name="Text Box 26"/>
          <p:cNvSpPr txBox="1">
            <a:spLocks noChangeArrowheads="1"/>
          </p:cNvSpPr>
          <p:nvPr/>
        </p:nvSpPr>
        <p:spPr bwMode="auto">
          <a:xfrm>
            <a:off x="2784475" y="4937125"/>
            <a:ext cx="14827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6C2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56C2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b="1"/>
              <a:t>Meetings of Experts (FSO+LSO)</a:t>
            </a:r>
          </a:p>
        </p:txBody>
      </p:sp>
      <p:sp>
        <p:nvSpPr>
          <p:cNvPr id="7192" name="Text Box 27"/>
          <p:cNvSpPr txBox="1">
            <a:spLocks noChangeArrowheads="1"/>
          </p:cNvSpPr>
          <p:nvPr/>
        </p:nvSpPr>
        <p:spPr bwMode="auto">
          <a:xfrm>
            <a:off x="5343525" y="2992438"/>
            <a:ext cx="1800225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de-DE" sz="1200" b="1" dirty="0">
                <a:solidFill>
                  <a:srgbClr val="000000"/>
                </a:solidFill>
              </a:rPr>
              <a:t>Statistical Advisory</a:t>
            </a:r>
            <a:r>
              <a:rPr lang="de-DE" sz="1200" b="1" dirty="0">
                <a:solidFill>
                  <a:srgbClr val="0C0C0C"/>
                </a:solidFill>
              </a:rPr>
              <a:t> </a:t>
            </a:r>
            <a:r>
              <a:rPr lang="de-DE" sz="1200" b="1" dirty="0" err="1">
                <a:solidFill>
                  <a:srgbClr val="0C0C0C"/>
                </a:solidFill>
              </a:rPr>
              <a:t>Co</a:t>
            </a:r>
            <a:r>
              <a:rPr lang="de-DE" sz="1200" b="1" dirty="0" err="1">
                <a:solidFill>
                  <a:srgbClr val="181818"/>
                </a:solidFill>
              </a:rPr>
              <a:t>mmi</a:t>
            </a:r>
            <a:r>
              <a:rPr lang="de-DE" sz="1200" b="1" dirty="0" err="1">
                <a:solidFill>
                  <a:srgbClr val="242424"/>
                </a:solidFill>
              </a:rPr>
              <a:t>ttee</a:t>
            </a:r>
            <a:r>
              <a:rPr lang="de-DE" sz="1200" b="1" dirty="0"/>
              <a:t> 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de-DE" sz="1200" b="1" dirty="0"/>
              <a:t>(User/</a:t>
            </a:r>
            <a:r>
              <a:rPr lang="de-DE" sz="1200" b="1" dirty="0" err="1">
                <a:solidFill>
                  <a:srgbClr val="000000"/>
                </a:solidFill>
              </a:rPr>
              <a:t>Respondents</a:t>
            </a:r>
            <a:r>
              <a:rPr lang="de-DE" sz="1200" b="1" dirty="0"/>
              <a:t>)</a:t>
            </a:r>
          </a:p>
        </p:txBody>
      </p:sp>
      <p:sp>
        <p:nvSpPr>
          <p:cNvPr id="7193" name="Text Box 28"/>
          <p:cNvSpPr txBox="1">
            <a:spLocks noChangeArrowheads="1"/>
          </p:cNvSpPr>
          <p:nvPr/>
        </p:nvSpPr>
        <p:spPr bwMode="auto">
          <a:xfrm>
            <a:off x="5195888" y="5099050"/>
            <a:ext cx="17700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b="1"/>
              <a:t>(Expert) Committees</a:t>
            </a:r>
          </a:p>
        </p:txBody>
      </p:sp>
      <p:sp>
        <p:nvSpPr>
          <p:cNvPr id="7194" name="Rectangle 29" descr="Diagonal hell nach oben"/>
          <p:cNvSpPr>
            <a:spLocks noChangeArrowheads="1"/>
          </p:cNvSpPr>
          <p:nvPr/>
        </p:nvSpPr>
        <p:spPr bwMode="auto">
          <a:xfrm>
            <a:off x="5221288" y="5518150"/>
            <a:ext cx="1582737" cy="358775"/>
          </a:xfrm>
          <a:prstGeom prst="rect">
            <a:avLst/>
          </a:prstGeom>
          <a:pattFill prst="ltUpDiag">
            <a:fgClr>
              <a:srgbClr val="E56C21">
                <a:alpha val="50195"/>
              </a:srgbClr>
            </a:fgClr>
            <a:bgClr>
              <a:srgbClr val="FFFF00">
                <a:alpha val="50195"/>
              </a:srgb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77108" tIns="0" rIns="0" bIns="0" anchor="ctr"/>
          <a:lstStyle/>
          <a:p>
            <a:pPr marL="361950" indent="-361950" defTabSz="957263">
              <a:spcBef>
                <a:spcPct val="20000"/>
              </a:spcBef>
              <a:buClr>
                <a:schemeClr val="hlink"/>
              </a:buClr>
              <a:buSzPct val="80000"/>
            </a:pPr>
            <a:endParaRPr lang="de-DE" sz="1200" b="1"/>
          </a:p>
        </p:txBody>
      </p:sp>
      <p:sp>
        <p:nvSpPr>
          <p:cNvPr id="7195" name="Text Box 30" descr="Diagonal dunkel nach oben"/>
          <p:cNvSpPr txBox="1">
            <a:spLocks noChangeArrowheads="1"/>
          </p:cNvSpPr>
          <p:nvPr/>
        </p:nvSpPr>
        <p:spPr bwMode="auto">
          <a:xfrm>
            <a:off x="5292725" y="5589588"/>
            <a:ext cx="1511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dkUpDiag">
                  <a:fgClr>
                    <a:srgbClr val="E56C21"/>
                  </a:fgClr>
                  <a:bgClr>
                    <a:srgbClr val="FFFF00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b="1"/>
              <a:t>Study groups</a:t>
            </a:r>
          </a:p>
        </p:txBody>
      </p:sp>
      <p:sp>
        <p:nvSpPr>
          <p:cNvPr id="7196" name="Line 31"/>
          <p:cNvSpPr>
            <a:spLocks noChangeShapeType="1"/>
          </p:cNvSpPr>
          <p:nvPr/>
        </p:nvSpPr>
        <p:spPr bwMode="auto">
          <a:xfrm>
            <a:off x="827088" y="3992563"/>
            <a:ext cx="1485900" cy="127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7108" tIns="0" rIns="0" bIns="0"/>
          <a:lstStyle/>
          <a:p>
            <a:endParaRPr lang="de-DE"/>
          </a:p>
        </p:txBody>
      </p:sp>
      <p:sp>
        <p:nvSpPr>
          <p:cNvPr id="7197" name="Line 32"/>
          <p:cNvSpPr>
            <a:spLocks noChangeShapeType="1"/>
          </p:cNvSpPr>
          <p:nvPr/>
        </p:nvSpPr>
        <p:spPr bwMode="auto">
          <a:xfrm>
            <a:off x="827088" y="4724400"/>
            <a:ext cx="1485900" cy="127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7108" tIns="0" rIns="0" bIns="0"/>
          <a:lstStyle/>
          <a:p>
            <a:endParaRPr lang="de-DE"/>
          </a:p>
        </p:txBody>
      </p:sp>
      <p:sp>
        <p:nvSpPr>
          <p:cNvPr id="7198" name="Line 33"/>
          <p:cNvSpPr>
            <a:spLocks noChangeShapeType="1"/>
          </p:cNvSpPr>
          <p:nvPr/>
        </p:nvSpPr>
        <p:spPr bwMode="auto">
          <a:xfrm>
            <a:off x="6156325" y="3657600"/>
            <a:ext cx="0" cy="1355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99" name="Line 34"/>
          <p:cNvSpPr>
            <a:spLocks noChangeShapeType="1"/>
          </p:cNvSpPr>
          <p:nvPr/>
        </p:nvSpPr>
        <p:spPr bwMode="auto">
          <a:xfrm flipV="1">
            <a:off x="5724525" y="3695700"/>
            <a:ext cx="0" cy="116522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7200" name="AutoShape 35"/>
          <p:cNvCxnSpPr>
            <a:cxnSpLocks noChangeShapeType="1"/>
          </p:cNvCxnSpPr>
          <p:nvPr/>
        </p:nvCxnSpPr>
        <p:spPr bwMode="auto">
          <a:xfrm>
            <a:off x="4643438" y="3135313"/>
            <a:ext cx="504825" cy="256222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01" name="AutoShape 36"/>
          <p:cNvCxnSpPr>
            <a:cxnSpLocks noChangeShapeType="1"/>
          </p:cNvCxnSpPr>
          <p:nvPr/>
        </p:nvCxnSpPr>
        <p:spPr bwMode="auto">
          <a:xfrm rot="5400000" flipH="1">
            <a:off x="3631407" y="4145756"/>
            <a:ext cx="2455862" cy="574675"/>
          </a:xfrm>
          <a:prstGeom prst="bentConnector2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02" name="Line 37"/>
          <p:cNvSpPr>
            <a:spLocks noChangeShapeType="1"/>
          </p:cNvSpPr>
          <p:nvPr/>
        </p:nvSpPr>
        <p:spPr bwMode="auto">
          <a:xfrm>
            <a:off x="5148263" y="3213100"/>
            <a:ext cx="144462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927100"/>
            <a:ext cx="8277225" cy="900113"/>
          </a:xfrm>
          <a:noFill/>
        </p:spPr>
        <p:txBody>
          <a:bodyPr/>
          <a:lstStyle/>
          <a:p>
            <a:r>
              <a:rPr lang="de-DE" sz="3200" smtClean="0"/>
              <a:t>Challenges</a:t>
            </a:r>
            <a:br>
              <a:rPr lang="de-DE" sz="3200" smtClean="0"/>
            </a:br>
            <a:r>
              <a:rPr lang="de-DE" sz="3200" smtClean="0"/>
              <a:t>for Official Statistics 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2898775" y="3267075"/>
            <a:ext cx="3313113" cy="23050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865438" y="2057400"/>
            <a:ext cx="3384550" cy="99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700" b="1"/>
              <a:t>Information Society</a:t>
            </a:r>
          </a:p>
          <a:p>
            <a:pPr algn="ctr">
              <a:spcBef>
                <a:spcPct val="50000"/>
              </a:spcBef>
            </a:pPr>
            <a:r>
              <a:rPr lang="de-DE" sz="1700" b="1">
                <a:solidFill>
                  <a:schemeClr val="hlink"/>
                </a:solidFill>
              </a:rPr>
              <a:t>Increasing demand of information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179388" y="5002213"/>
            <a:ext cx="266382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700" b="1"/>
              <a:t>Reduction of bureaucracy</a:t>
            </a:r>
            <a:r>
              <a:rPr lang="de-DE" sz="1700"/>
              <a:t> </a:t>
            </a:r>
            <a:endParaRPr lang="de-DE" sz="17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de-DE" sz="1700" b="1">
                <a:solidFill>
                  <a:schemeClr val="hlink"/>
                </a:solidFill>
              </a:rPr>
              <a:t>Burden reduction for the respondents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6453188" y="5014913"/>
            <a:ext cx="2395537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1700" b="1"/>
              <a:t>Economic efficiency </a:t>
            </a:r>
          </a:p>
          <a:p>
            <a:pPr algn="ctr">
              <a:defRPr/>
            </a:pPr>
            <a:r>
              <a:rPr lang="de-DE" sz="1700" b="1"/>
              <a:t>of the administration</a:t>
            </a:r>
            <a:r>
              <a:rPr lang="de-DE" sz="17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ctr">
              <a:defRPr/>
            </a:pPr>
            <a:endParaRPr lang="de-DE" sz="1700" b="1">
              <a:solidFill>
                <a:schemeClr val="hlink"/>
              </a:solidFill>
            </a:endParaRPr>
          </a:p>
          <a:p>
            <a:pPr algn="ctr">
              <a:defRPr/>
            </a:pPr>
            <a:r>
              <a:rPr lang="de-DE" sz="1700" b="1">
                <a:solidFill>
                  <a:schemeClr val="hlink"/>
                </a:solidFill>
              </a:rPr>
              <a:t>Resource constraints</a:t>
            </a: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3900488" y="4132263"/>
            <a:ext cx="1368425" cy="1223962"/>
          </a:xfrm>
          <a:prstGeom prst="ellipse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de-DE" sz="1800" b="1">
                <a:solidFill>
                  <a:schemeClr val="folHlink"/>
                </a:solidFill>
              </a:rPr>
              <a:t>Official </a:t>
            </a:r>
          </a:p>
          <a:p>
            <a:pPr algn="ctr" eaLnBrk="1" hangingPunct="1"/>
            <a:r>
              <a:rPr lang="de-DE" sz="1800" b="1">
                <a:solidFill>
                  <a:schemeClr val="folHlink"/>
                </a:solidFill>
              </a:rPr>
              <a:t>Statistics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 rot="-5400000">
            <a:off x="4266407" y="3555206"/>
            <a:ext cx="576262" cy="288925"/>
          </a:xfrm>
          <a:prstGeom prst="rightArrow">
            <a:avLst>
              <a:gd name="adj1" fmla="val 50000"/>
              <a:gd name="adj2" fmla="val 49863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 rot="1507711">
            <a:off x="5275263" y="5067300"/>
            <a:ext cx="647700" cy="360363"/>
          </a:xfrm>
          <a:prstGeom prst="rightArrow">
            <a:avLst>
              <a:gd name="adj1" fmla="val 41963"/>
              <a:gd name="adj2" fmla="val 58897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 rot="9134114">
            <a:off x="3259138" y="5067300"/>
            <a:ext cx="576262" cy="288925"/>
          </a:xfrm>
          <a:prstGeom prst="rightArrow">
            <a:avLst>
              <a:gd name="adj1" fmla="val 50000"/>
              <a:gd name="adj2" fmla="val 49863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2"/>
          <p:cNvGrpSpPr>
            <a:grpSpLocks/>
          </p:cNvGrpSpPr>
          <p:nvPr/>
        </p:nvGrpSpPr>
        <p:grpSpPr bwMode="auto">
          <a:xfrm>
            <a:off x="750888" y="2160588"/>
            <a:ext cx="8027987" cy="820737"/>
            <a:chOff x="473" y="1361"/>
            <a:chExt cx="5057" cy="517"/>
          </a:xfrm>
        </p:grpSpPr>
        <p:grpSp>
          <p:nvGrpSpPr>
            <p:cNvPr id="9230" name="Group 6"/>
            <p:cNvGrpSpPr>
              <a:grpSpLocks/>
            </p:cNvGrpSpPr>
            <p:nvPr/>
          </p:nvGrpSpPr>
          <p:grpSpPr bwMode="auto">
            <a:xfrm>
              <a:off x="693" y="1393"/>
              <a:ext cx="4837" cy="461"/>
              <a:chOff x="693" y="1393"/>
              <a:chExt cx="4837" cy="461"/>
            </a:xfrm>
          </p:grpSpPr>
          <p:sp>
            <p:nvSpPr>
              <p:cNvPr id="9232" name="Rectangle 7"/>
              <p:cNvSpPr>
                <a:spLocks noChangeArrowheads="1"/>
              </p:cNvSpPr>
              <p:nvPr/>
            </p:nvSpPr>
            <p:spPr bwMode="auto">
              <a:xfrm>
                <a:off x="721" y="1393"/>
                <a:ext cx="4809" cy="46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r>
                  <a:rPr lang="de-DE" sz="1800" b="1">
                    <a:solidFill>
                      <a:srgbClr val="FF0000"/>
                    </a:solidFill>
                  </a:rPr>
                  <a:t>  </a:t>
                </a:r>
                <a:endParaRPr lang="en-US" sz="1800"/>
              </a:p>
            </p:txBody>
          </p:sp>
          <p:sp>
            <p:nvSpPr>
              <p:cNvPr id="9233" name="Rectangle 8"/>
              <p:cNvSpPr>
                <a:spLocks noChangeArrowheads="1"/>
              </p:cNvSpPr>
              <p:nvPr/>
            </p:nvSpPr>
            <p:spPr bwMode="auto">
              <a:xfrm>
                <a:off x="693" y="1401"/>
                <a:ext cx="467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88900" indent="-88900"/>
                <a:r>
                  <a:rPr lang="de-DE" sz="1800" b="1"/>
                  <a:t> 	is a strategic programme for the further development of official     statistics in Germany.</a:t>
                </a:r>
              </a:p>
            </p:txBody>
          </p:sp>
        </p:grpSp>
        <p:sp>
          <p:nvSpPr>
            <p:cNvPr id="9231" name="AutoShape 9"/>
            <p:cNvSpPr>
              <a:spLocks noChangeArrowheads="1"/>
            </p:cNvSpPr>
            <p:nvPr/>
          </p:nvSpPr>
          <p:spPr bwMode="auto">
            <a:xfrm rot="5400000" flipH="1">
              <a:off x="281" y="1553"/>
              <a:ext cx="517" cy="133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9219" name="Group 10"/>
          <p:cNvGrpSpPr>
            <a:grpSpLocks/>
          </p:cNvGrpSpPr>
          <p:nvPr/>
        </p:nvGrpSpPr>
        <p:grpSpPr bwMode="auto">
          <a:xfrm>
            <a:off x="765175" y="3082925"/>
            <a:ext cx="8023225" cy="820738"/>
            <a:chOff x="482" y="1942"/>
            <a:chExt cx="5054" cy="517"/>
          </a:xfrm>
        </p:grpSpPr>
        <p:sp>
          <p:nvSpPr>
            <p:cNvPr id="9228" name="Rectangle 11"/>
            <p:cNvSpPr>
              <a:spLocks noChangeArrowheads="1"/>
            </p:cNvSpPr>
            <p:nvPr/>
          </p:nvSpPr>
          <p:spPr bwMode="auto">
            <a:xfrm>
              <a:off x="721" y="2000"/>
              <a:ext cx="4815" cy="38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marL="88900" indent="-88900"/>
              <a:r>
                <a:rPr lang="de-DE" sz="1800" b="1">
                  <a:solidFill>
                    <a:srgbClr val="FF0000"/>
                  </a:solidFill>
                </a:rPr>
                <a:t> </a:t>
              </a:r>
              <a:r>
                <a:rPr lang="de-DE" sz="1800" b="1"/>
                <a:t>manages the joint modernisation activities of the Federal and States Statistical  Offices.</a:t>
              </a:r>
              <a:endParaRPr lang="en-US" sz="2400"/>
            </a:p>
          </p:txBody>
        </p:sp>
        <p:sp>
          <p:nvSpPr>
            <p:cNvPr id="9229" name="AutoShape 12"/>
            <p:cNvSpPr>
              <a:spLocks noChangeArrowheads="1"/>
            </p:cNvSpPr>
            <p:nvPr/>
          </p:nvSpPr>
          <p:spPr bwMode="auto">
            <a:xfrm rot="5400000" flipH="1">
              <a:off x="290" y="2134"/>
              <a:ext cx="517" cy="133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9220" name="Group 13"/>
          <p:cNvGrpSpPr>
            <a:grpSpLocks/>
          </p:cNvGrpSpPr>
          <p:nvPr/>
        </p:nvGrpSpPr>
        <p:grpSpPr bwMode="auto">
          <a:xfrm>
            <a:off x="752475" y="5211763"/>
            <a:ext cx="7985125" cy="827087"/>
            <a:chOff x="482" y="2494"/>
            <a:chExt cx="5030" cy="521"/>
          </a:xfrm>
        </p:grpSpPr>
        <p:sp>
          <p:nvSpPr>
            <p:cNvPr id="9225" name="Rectangle 14"/>
            <p:cNvSpPr>
              <a:spLocks noChangeArrowheads="1"/>
            </p:cNvSpPr>
            <p:nvPr/>
          </p:nvSpPr>
          <p:spPr bwMode="auto">
            <a:xfrm>
              <a:off x="713" y="2497"/>
              <a:ext cx="4799" cy="44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de-DE" sz="1800" b="1">
                  <a:solidFill>
                    <a:srgbClr val="FF0000"/>
                  </a:solidFill>
                </a:rPr>
                <a:t>   </a:t>
              </a:r>
              <a:endParaRPr lang="en-US" sz="1800"/>
            </a:p>
          </p:txBody>
        </p:sp>
        <p:sp>
          <p:nvSpPr>
            <p:cNvPr id="9226" name="Rectangle 15"/>
            <p:cNvSpPr>
              <a:spLocks noChangeArrowheads="1"/>
            </p:cNvSpPr>
            <p:nvPr/>
          </p:nvSpPr>
          <p:spPr bwMode="auto">
            <a:xfrm>
              <a:off x="729" y="2494"/>
              <a:ext cx="448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99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de-DE" sz="1800" b="1"/>
                <a:t>is called „Master“-Plan because it coordinates several sub-plans as a comprehensive plan.</a:t>
              </a:r>
            </a:p>
          </p:txBody>
        </p:sp>
        <p:sp>
          <p:nvSpPr>
            <p:cNvPr id="9227" name="AutoShape 16"/>
            <p:cNvSpPr>
              <a:spLocks noChangeArrowheads="1"/>
            </p:cNvSpPr>
            <p:nvPr/>
          </p:nvSpPr>
          <p:spPr bwMode="auto">
            <a:xfrm rot="5400000" flipH="1">
              <a:off x="290" y="2690"/>
              <a:ext cx="517" cy="133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9221" name="Group 17"/>
          <p:cNvGrpSpPr>
            <a:grpSpLocks/>
          </p:cNvGrpSpPr>
          <p:nvPr/>
        </p:nvGrpSpPr>
        <p:grpSpPr bwMode="auto">
          <a:xfrm>
            <a:off x="776288" y="3962400"/>
            <a:ext cx="7983537" cy="1057275"/>
            <a:chOff x="481" y="3088"/>
            <a:chExt cx="5029" cy="666"/>
          </a:xfrm>
        </p:grpSpPr>
        <p:sp>
          <p:nvSpPr>
            <p:cNvPr id="9223" name="Rectangle 18"/>
            <p:cNvSpPr>
              <a:spLocks noChangeArrowheads="1"/>
            </p:cNvSpPr>
            <p:nvPr/>
          </p:nvSpPr>
          <p:spPr bwMode="auto">
            <a:xfrm>
              <a:off x="710" y="3088"/>
              <a:ext cx="4800" cy="66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marL="88900" indent="-88900"/>
              <a:r>
                <a:rPr lang="de-DE" sz="1800" b="1"/>
                <a:t> 	aims to make the quality of the statistical products and services future-proofed through the improvement of the production processes.</a:t>
              </a:r>
              <a:endParaRPr lang="en-US" b="1"/>
            </a:p>
          </p:txBody>
        </p:sp>
        <p:sp>
          <p:nvSpPr>
            <p:cNvPr id="9224" name="AutoShape 19"/>
            <p:cNvSpPr>
              <a:spLocks noChangeArrowheads="1"/>
            </p:cNvSpPr>
            <p:nvPr/>
          </p:nvSpPr>
          <p:spPr bwMode="auto">
            <a:xfrm rot="5400000" flipH="1">
              <a:off x="289" y="3378"/>
              <a:ext cx="517" cy="133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9222" name="Rectangle 21"/>
          <p:cNvSpPr>
            <a:spLocks noChangeArrowheads="1"/>
          </p:cNvSpPr>
          <p:nvPr/>
        </p:nvSpPr>
        <p:spPr bwMode="auto">
          <a:xfrm>
            <a:off x="568325" y="981075"/>
            <a:ext cx="8277225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buClr>
                <a:schemeClr val="hlink"/>
              </a:buClr>
              <a:buSzPct val="120000"/>
              <a:buFont typeface="Wingdings" pitchFamily="2" charset="2"/>
              <a:buNone/>
            </a:pPr>
            <a:r>
              <a:rPr lang="de-DE" sz="3200" b="1">
                <a:solidFill>
                  <a:schemeClr val="tx2"/>
                </a:solidFill>
              </a:rPr>
              <a:t>Modernizing Tool: </a:t>
            </a:r>
            <a:br>
              <a:rPr lang="de-DE" sz="3200" b="1">
                <a:solidFill>
                  <a:schemeClr val="tx2"/>
                </a:solidFill>
              </a:rPr>
            </a:br>
            <a:r>
              <a:rPr lang="de-DE" sz="3200" b="1">
                <a:solidFill>
                  <a:schemeClr val="tx2"/>
                </a:solidFill>
              </a:rPr>
              <a:t>The Masterplan …</a:t>
            </a:r>
            <a:br>
              <a:rPr lang="de-DE" sz="3200" b="1">
                <a:solidFill>
                  <a:schemeClr val="tx2"/>
                </a:solidFill>
              </a:rPr>
            </a:br>
            <a:r>
              <a:rPr lang="de-DE" sz="1000" b="1">
                <a:solidFill>
                  <a:schemeClr val="tx2"/>
                </a:solidFill>
              </a:rPr>
              <a:t/>
            </a:r>
            <a:br>
              <a:rPr lang="de-DE" sz="1000" b="1">
                <a:solidFill>
                  <a:schemeClr val="tx2"/>
                </a:solidFill>
              </a:rPr>
            </a:br>
            <a:endParaRPr lang="de-DE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827088" y="2651125"/>
            <a:ext cx="7777162" cy="322263"/>
          </a:xfrm>
          <a:prstGeom prst="rect">
            <a:avLst/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000" b="1"/>
              <a:t>Masterplan Projects</a:t>
            </a:r>
          </a:p>
          <a:p>
            <a:pPr eaLnBrk="1" hangingPunct="1"/>
            <a:endParaRPr lang="de-DE" sz="1000"/>
          </a:p>
        </p:txBody>
      </p:sp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827088" y="3068638"/>
            <a:ext cx="1619250" cy="647700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000" b="1"/>
              <a:t>Optimised Cooperation</a:t>
            </a:r>
          </a:p>
          <a:p>
            <a:pPr algn="ctr" eaLnBrk="1" hangingPunct="1"/>
            <a:r>
              <a:rPr lang="de-DE" sz="1000" b="1"/>
              <a:t>(OptiKo)</a:t>
            </a:r>
            <a:endParaRPr lang="de-DE" sz="1000"/>
          </a:p>
        </p:txBody>
      </p:sp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2843213" y="3068638"/>
            <a:ext cx="1619250" cy="647700"/>
          </a:xfrm>
          <a:prstGeom prst="rect">
            <a:avLst/>
          </a:prstGeom>
          <a:solidFill>
            <a:srgbClr val="CCFFFF"/>
          </a:solidFill>
          <a:ln w="2540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000" b="1"/>
              <a:t>Standardisation of the Production Process</a:t>
            </a:r>
          </a:p>
          <a:p>
            <a:pPr algn="ctr" eaLnBrk="1" hangingPunct="1"/>
            <a:r>
              <a:rPr lang="de-DE" sz="1000" b="1"/>
              <a:t>(SteP)</a:t>
            </a:r>
          </a:p>
        </p:txBody>
      </p:sp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4859338" y="3068638"/>
            <a:ext cx="1619250" cy="647700"/>
          </a:xfrm>
          <a:prstGeom prst="rect">
            <a:avLst/>
          </a:prstGeom>
          <a:solidFill>
            <a:srgbClr val="CCFFFF"/>
          </a:solidFill>
          <a:ln w="2540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000" b="1" dirty="0"/>
              <a:t>Reform </a:t>
            </a:r>
            <a:r>
              <a:rPr lang="de-DE" sz="1000" b="1" dirty="0" err="1"/>
              <a:t>of</a:t>
            </a:r>
            <a:r>
              <a:rPr lang="de-DE" sz="1000" b="1" dirty="0"/>
              <a:t> Business </a:t>
            </a:r>
            <a:r>
              <a:rPr lang="de-DE" sz="1000" b="1" dirty="0" err="1"/>
              <a:t>Statistics</a:t>
            </a:r>
            <a:endParaRPr lang="de-DE" sz="1000" b="1" dirty="0"/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7019925" y="3068638"/>
            <a:ext cx="1619250" cy="647700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1000" b="1"/>
              <a:t>eGovernment and</a:t>
            </a:r>
          </a:p>
          <a:p>
            <a:pPr eaLnBrk="1" hangingPunct="1"/>
            <a:r>
              <a:rPr lang="de-DE" sz="1000" b="1"/>
              <a:t>Customer orientation</a:t>
            </a:r>
          </a:p>
          <a:p>
            <a:pPr eaLnBrk="1" hangingPunct="1"/>
            <a:endParaRPr lang="de-DE" sz="1000" b="1"/>
          </a:p>
        </p:txBody>
      </p:sp>
      <p:sp>
        <p:nvSpPr>
          <p:cNvPr id="10247" name="Rectangle 17"/>
          <p:cNvSpPr>
            <a:spLocks noChangeArrowheads="1"/>
          </p:cNvSpPr>
          <p:nvPr/>
        </p:nvSpPr>
        <p:spPr bwMode="auto">
          <a:xfrm>
            <a:off x="568325" y="981075"/>
            <a:ext cx="8277225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buClr>
                <a:schemeClr val="hlink"/>
              </a:buClr>
              <a:buSzPct val="120000"/>
              <a:buFont typeface="Wingdings" pitchFamily="2" charset="2"/>
              <a:buNone/>
            </a:pPr>
            <a:r>
              <a:rPr lang="de-DE" sz="3200" b="1">
                <a:solidFill>
                  <a:schemeClr val="tx2"/>
                </a:solidFill>
              </a:rPr>
              <a:t>The Masterplan</a:t>
            </a:r>
            <a:br>
              <a:rPr lang="de-DE" sz="3200" b="1">
                <a:solidFill>
                  <a:schemeClr val="tx2"/>
                </a:solidFill>
              </a:rPr>
            </a:br>
            <a:r>
              <a:rPr lang="de-DE" sz="1000" b="1">
                <a:solidFill>
                  <a:schemeClr val="tx2"/>
                </a:solidFill>
              </a:rPr>
              <a:t/>
            </a:r>
            <a:br>
              <a:rPr lang="de-DE" sz="1000" b="1">
                <a:solidFill>
                  <a:schemeClr val="tx2"/>
                </a:solidFill>
              </a:rPr>
            </a:br>
            <a:r>
              <a:rPr lang="de-DE" sz="2400" b="1">
                <a:solidFill>
                  <a:schemeClr val="tx2"/>
                </a:solidFill>
              </a:rPr>
              <a:t>uniform processes </a:t>
            </a:r>
            <a:r>
              <a:rPr lang="de-DE" sz="2400" b="1">
                <a:solidFill>
                  <a:schemeClr val="tx2"/>
                </a:solidFill>
                <a:sym typeface="Wingdings" pitchFamily="2" charset="2"/>
              </a:rPr>
              <a:t></a:t>
            </a:r>
            <a:r>
              <a:rPr lang="de-DE" sz="2400" b="1">
                <a:solidFill>
                  <a:schemeClr val="tx2"/>
                </a:solidFill>
              </a:rPr>
              <a:t> increased efficiency</a:t>
            </a:r>
            <a:r>
              <a:rPr lang="de-DE" sz="2200" b="1">
                <a:solidFill>
                  <a:schemeClr val="tx2"/>
                </a:solidFill>
              </a:rPr>
              <a:t> </a:t>
            </a:r>
            <a:br>
              <a:rPr lang="de-DE" sz="2200" b="1">
                <a:solidFill>
                  <a:schemeClr val="tx2"/>
                </a:solidFill>
              </a:rPr>
            </a:br>
            <a:r>
              <a:rPr lang="de-DE" sz="2200" b="1">
                <a:solidFill>
                  <a:schemeClr val="tx2"/>
                </a:solidFill>
              </a:rPr>
              <a:t>			      cutted burden</a:t>
            </a:r>
            <a:endParaRPr lang="de-DE" sz="2800" b="1">
              <a:solidFill>
                <a:schemeClr val="tx2"/>
              </a:solidFill>
            </a:endParaRPr>
          </a:p>
        </p:txBody>
      </p:sp>
      <p:sp>
        <p:nvSpPr>
          <p:cNvPr id="10248" name="Text Box 63"/>
          <p:cNvSpPr txBox="1">
            <a:spLocks noChangeArrowheads="1"/>
          </p:cNvSpPr>
          <p:nvPr/>
        </p:nvSpPr>
        <p:spPr bwMode="auto">
          <a:xfrm>
            <a:off x="827088" y="3860800"/>
            <a:ext cx="1619250" cy="2889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000" b="1"/>
              <a:t>Central IT-Production</a:t>
            </a:r>
            <a:endParaRPr lang="de-DE" sz="1000"/>
          </a:p>
        </p:txBody>
      </p:sp>
      <p:sp>
        <p:nvSpPr>
          <p:cNvPr id="10249" name="Text Box 64"/>
          <p:cNvSpPr txBox="1">
            <a:spLocks noChangeArrowheads="1"/>
          </p:cNvSpPr>
          <p:nvPr/>
        </p:nvSpPr>
        <p:spPr bwMode="auto">
          <a:xfrm>
            <a:off x="827088" y="4219575"/>
            <a:ext cx="1619250" cy="3619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000" b="1"/>
              <a:t>Central Data Management</a:t>
            </a:r>
            <a:endParaRPr lang="de-DE" sz="1000"/>
          </a:p>
        </p:txBody>
      </p:sp>
      <p:sp>
        <p:nvSpPr>
          <p:cNvPr id="10250" name="Text Box 65"/>
          <p:cNvSpPr txBox="1">
            <a:spLocks noChangeArrowheads="1"/>
          </p:cNvSpPr>
          <p:nvPr/>
        </p:nvSpPr>
        <p:spPr bwMode="auto">
          <a:xfrm>
            <a:off x="827088" y="4652963"/>
            <a:ext cx="1619250" cy="4318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000" b="1" dirty="0"/>
              <a:t>Software Development </a:t>
            </a:r>
            <a:r>
              <a:rPr lang="de-DE" sz="1000" b="1" dirty="0" err="1"/>
              <a:t>with</a:t>
            </a:r>
            <a:r>
              <a:rPr lang="de-DE" sz="1000" b="1" dirty="0"/>
              <a:t> Quality </a:t>
            </a:r>
            <a:endParaRPr lang="de-DE" sz="1000" dirty="0"/>
          </a:p>
        </p:txBody>
      </p:sp>
      <p:sp>
        <p:nvSpPr>
          <p:cNvPr id="10251" name="Text Box 66"/>
          <p:cNvSpPr txBox="1">
            <a:spLocks noChangeArrowheads="1"/>
          </p:cNvSpPr>
          <p:nvPr/>
        </p:nvSpPr>
        <p:spPr bwMode="auto">
          <a:xfrm>
            <a:off x="827088" y="5156200"/>
            <a:ext cx="1619250" cy="2889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000" b="1"/>
              <a:t>Pilot Projects</a:t>
            </a:r>
            <a:endParaRPr lang="de-DE" sz="1000"/>
          </a:p>
        </p:txBody>
      </p:sp>
      <p:sp>
        <p:nvSpPr>
          <p:cNvPr id="10252" name="Text Box 67"/>
          <p:cNvSpPr txBox="1">
            <a:spLocks noChangeArrowheads="1"/>
          </p:cNvSpPr>
          <p:nvPr/>
        </p:nvSpPr>
        <p:spPr bwMode="auto">
          <a:xfrm>
            <a:off x="827088" y="5588000"/>
            <a:ext cx="1619250" cy="2889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000" b="1" dirty="0"/>
              <a:t>Software Development</a:t>
            </a:r>
            <a:endParaRPr lang="de-DE" sz="1000" dirty="0"/>
          </a:p>
        </p:txBody>
      </p:sp>
      <p:sp>
        <p:nvSpPr>
          <p:cNvPr id="10253" name="Text Box 68"/>
          <p:cNvSpPr txBox="1">
            <a:spLocks noChangeArrowheads="1"/>
          </p:cNvSpPr>
          <p:nvPr/>
        </p:nvSpPr>
        <p:spPr bwMode="auto">
          <a:xfrm>
            <a:off x="2881313" y="3860800"/>
            <a:ext cx="1619250" cy="2889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000" b="1" dirty="0"/>
              <a:t>Uniform Survey</a:t>
            </a:r>
          </a:p>
        </p:txBody>
      </p:sp>
      <p:sp>
        <p:nvSpPr>
          <p:cNvPr id="10254" name="Text Box 70"/>
          <p:cNvSpPr txBox="1">
            <a:spLocks noChangeArrowheads="1"/>
          </p:cNvSpPr>
          <p:nvPr/>
        </p:nvSpPr>
        <p:spPr bwMode="auto">
          <a:xfrm>
            <a:off x="2881313" y="4878388"/>
            <a:ext cx="1619250" cy="4318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000" b="1" dirty="0"/>
              <a:t>Central Database </a:t>
            </a:r>
            <a:r>
              <a:rPr lang="de-DE" sz="1000" b="1" dirty="0" err="1"/>
              <a:t>for</a:t>
            </a:r>
            <a:r>
              <a:rPr lang="de-DE" sz="1000" b="1" dirty="0"/>
              <a:t> </a:t>
            </a:r>
            <a:r>
              <a:rPr lang="de-DE" sz="1000" b="1" dirty="0" err="1"/>
              <a:t>Identifiers</a:t>
            </a:r>
            <a:endParaRPr lang="de-DE" sz="1000" b="1" dirty="0"/>
          </a:p>
        </p:txBody>
      </p:sp>
      <p:sp>
        <p:nvSpPr>
          <p:cNvPr id="10255" name="Text Box 71"/>
          <p:cNvSpPr txBox="1">
            <a:spLocks noChangeArrowheads="1"/>
          </p:cNvSpPr>
          <p:nvPr/>
        </p:nvSpPr>
        <p:spPr bwMode="auto">
          <a:xfrm>
            <a:off x="2881313" y="5324475"/>
            <a:ext cx="1619250" cy="2889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000" b="1" dirty="0"/>
              <a:t>Input Database</a:t>
            </a:r>
          </a:p>
        </p:txBody>
      </p:sp>
      <p:sp>
        <p:nvSpPr>
          <p:cNvPr id="10256" name="Text Box 72"/>
          <p:cNvSpPr txBox="1">
            <a:spLocks noChangeArrowheads="1"/>
          </p:cNvSpPr>
          <p:nvPr/>
        </p:nvSpPr>
        <p:spPr bwMode="auto">
          <a:xfrm>
            <a:off x="2881313" y="5637213"/>
            <a:ext cx="1619250" cy="36036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200" b="1"/>
              <a:t>...</a:t>
            </a:r>
          </a:p>
        </p:txBody>
      </p:sp>
      <p:sp>
        <p:nvSpPr>
          <p:cNvPr id="10257" name="Text Box 73"/>
          <p:cNvSpPr txBox="1">
            <a:spLocks noChangeArrowheads="1"/>
          </p:cNvSpPr>
          <p:nvPr/>
        </p:nvSpPr>
        <p:spPr bwMode="auto">
          <a:xfrm>
            <a:off x="4859338" y="3860800"/>
            <a:ext cx="1619250" cy="4318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000" b="1"/>
              <a:t>Optimized Data Processing</a:t>
            </a:r>
            <a:endParaRPr lang="de-DE" sz="1000"/>
          </a:p>
        </p:txBody>
      </p:sp>
      <p:sp>
        <p:nvSpPr>
          <p:cNvPr id="10258" name="Text Box 74"/>
          <p:cNvSpPr txBox="1">
            <a:spLocks noChangeArrowheads="1"/>
          </p:cNvSpPr>
          <p:nvPr/>
        </p:nvSpPr>
        <p:spPr bwMode="auto">
          <a:xfrm>
            <a:off x="4859338" y="4364038"/>
            <a:ext cx="1619250" cy="36036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000" b="1" dirty="0"/>
              <a:t>Data Transfer </a:t>
            </a:r>
            <a:r>
              <a:rPr lang="de-DE" sz="1000" b="1" dirty="0" err="1"/>
              <a:t>from</a:t>
            </a:r>
            <a:r>
              <a:rPr lang="de-DE" sz="1000" b="1" dirty="0"/>
              <a:t> Business </a:t>
            </a:r>
            <a:r>
              <a:rPr lang="de-DE" sz="1000" b="1" dirty="0" err="1"/>
              <a:t>Accounting</a:t>
            </a:r>
            <a:endParaRPr lang="de-DE" sz="1000" b="1" dirty="0"/>
          </a:p>
        </p:txBody>
      </p:sp>
      <p:sp>
        <p:nvSpPr>
          <p:cNvPr id="10259" name="Text Box 75"/>
          <p:cNvSpPr txBox="1">
            <a:spLocks noChangeArrowheads="1"/>
          </p:cNvSpPr>
          <p:nvPr/>
        </p:nvSpPr>
        <p:spPr bwMode="auto">
          <a:xfrm>
            <a:off x="4859338" y="4797425"/>
            <a:ext cx="1619250" cy="4318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000" b="1"/>
              <a:t>Uniform business- number </a:t>
            </a:r>
            <a:endParaRPr lang="de-DE" sz="1000"/>
          </a:p>
        </p:txBody>
      </p:sp>
      <p:sp>
        <p:nvSpPr>
          <p:cNvPr id="10260" name="Text Box 76"/>
          <p:cNvSpPr txBox="1">
            <a:spLocks noChangeArrowheads="1"/>
          </p:cNvSpPr>
          <p:nvPr/>
        </p:nvSpPr>
        <p:spPr bwMode="auto">
          <a:xfrm>
            <a:off x="4859338" y="5300663"/>
            <a:ext cx="1619250" cy="36036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000" b="1"/>
              <a:t>Use of other Data Sources</a:t>
            </a:r>
            <a:endParaRPr lang="de-DE" sz="1000"/>
          </a:p>
        </p:txBody>
      </p:sp>
      <p:sp>
        <p:nvSpPr>
          <p:cNvPr id="10261" name="Text Box 77"/>
          <p:cNvSpPr txBox="1">
            <a:spLocks noChangeArrowheads="1"/>
          </p:cNvSpPr>
          <p:nvPr/>
        </p:nvSpPr>
        <p:spPr bwMode="auto">
          <a:xfrm>
            <a:off x="4859338" y="5732463"/>
            <a:ext cx="1619250" cy="2889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000" b="1"/>
              <a:t>Burden Study</a:t>
            </a:r>
            <a:endParaRPr lang="de-DE" sz="1000"/>
          </a:p>
        </p:txBody>
      </p:sp>
      <p:sp>
        <p:nvSpPr>
          <p:cNvPr id="10262" name="Text Box 78"/>
          <p:cNvSpPr txBox="1">
            <a:spLocks noChangeArrowheads="1"/>
          </p:cNvSpPr>
          <p:nvPr/>
        </p:nvSpPr>
        <p:spPr bwMode="auto">
          <a:xfrm>
            <a:off x="7031038" y="3860800"/>
            <a:ext cx="1619250" cy="2889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000" b="1"/>
              <a:t>Shared Statistics Portal</a:t>
            </a:r>
            <a:endParaRPr lang="de-DE" sz="1000"/>
          </a:p>
        </p:txBody>
      </p:sp>
      <p:sp>
        <p:nvSpPr>
          <p:cNvPr id="10263" name="Text Box 79"/>
          <p:cNvSpPr txBox="1">
            <a:spLocks noChangeArrowheads="1"/>
          </p:cNvSpPr>
          <p:nvPr/>
        </p:nvSpPr>
        <p:spPr bwMode="auto">
          <a:xfrm>
            <a:off x="7031038" y="4219575"/>
            <a:ext cx="1619250" cy="2889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000" b="1"/>
              <a:t>eStatistics</a:t>
            </a:r>
            <a:endParaRPr lang="de-DE" sz="1000"/>
          </a:p>
        </p:txBody>
      </p:sp>
      <p:sp>
        <p:nvSpPr>
          <p:cNvPr id="10264" name="Text Box 80"/>
          <p:cNvSpPr txBox="1">
            <a:spLocks noChangeArrowheads="1"/>
          </p:cNvSpPr>
          <p:nvPr/>
        </p:nvSpPr>
        <p:spPr bwMode="auto">
          <a:xfrm>
            <a:off x="7031038" y="4581525"/>
            <a:ext cx="1619250" cy="2889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000" b="1"/>
              <a:t>Publications</a:t>
            </a:r>
            <a:endParaRPr lang="de-DE" sz="1000"/>
          </a:p>
        </p:txBody>
      </p:sp>
      <p:sp>
        <p:nvSpPr>
          <p:cNvPr id="10265" name="Text Box 81"/>
          <p:cNvSpPr txBox="1">
            <a:spLocks noChangeArrowheads="1"/>
          </p:cNvSpPr>
          <p:nvPr/>
        </p:nvSpPr>
        <p:spPr bwMode="auto">
          <a:xfrm>
            <a:off x="7031038" y="4941888"/>
            <a:ext cx="1619250" cy="2889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000" b="1"/>
              <a:t>Benchmarking</a:t>
            </a:r>
            <a:endParaRPr lang="de-DE" sz="1000"/>
          </a:p>
        </p:txBody>
      </p:sp>
      <p:sp>
        <p:nvSpPr>
          <p:cNvPr id="10266" name="Text Box 83"/>
          <p:cNvSpPr txBox="1">
            <a:spLocks noChangeArrowheads="1"/>
          </p:cNvSpPr>
          <p:nvPr/>
        </p:nvSpPr>
        <p:spPr bwMode="auto">
          <a:xfrm>
            <a:off x="2881313" y="4165600"/>
            <a:ext cx="1619250" cy="69373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000" b="1" dirty="0"/>
              <a:t>Uniform </a:t>
            </a:r>
            <a:r>
              <a:rPr lang="de-DE" sz="1000" b="1" dirty="0" err="1"/>
              <a:t>Identifiers</a:t>
            </a:r>
            <a:r>
              <a:rPr lang="de-DE" sz="1000" b="1" dirty="0"/>
              <a:t> </a:t>
            </a:r>
            <a:r>
              <a:rPr lang="de-DE" sz="1000" b="1" dirty="0" err="1"/>
              <a:t>as</a:t>
            </a:r>
            <a:r>
              <a:rPr lang="de-DE" sz="1000" b="1" dirty="0"/>
              <a:t> Base </a:t>
            </a:r>
            <a:r>
              <a:rPr lang="de-DE" sz="1000" b="1" dirty="0" err="1"/>
              <a:t>for</a:t>
            </a:r>
            <a:r>
              <a:rPr lang="de-DE" sz="1000" b="1" dirty="0"/>
              <a:t> </a:t>
            </a:r>
            <a:r>
              <a:rPr lang="de-DE" sz="1000" b="1" dirty="0" err="1"/>
              <a:t>Standardization</a:t>
            </a:r>
            <a:r>
              <a:rPr lang="de-DE" sz="1000" b="1" dirty="0"/>
              <a:t> </a:t>
            </a:r>
            <a:r>
              <a:rPr lang="de-DE" sz="1000" b="1" dirty="0" err="1"/>
              <a:t>of</a:t>
            </a:r>
            <a:r>
              <a:rPr lang="de-DE" sz="1000" b="1" dirty="0"/>
              <a:t> </a:t>
            </a:r>
            <a:r>
              <a:rPr lang="de-DE" sz="1000" b="1" dirty="0" err="1"/>
              <a:t>Processes</a:t>
            </a:r>
            <a:endParaRPr lang="de-DE" sz="1000" b="1" dirty="0"/>
          </a:p>
        </p:txBody>
      </p:sp>
      <p:sp>
        <p:nvSpPr>
          <p:cNvPr id="72790" name="Oval 86"/>
          <p:cNvSpPr>
            <a:spLocks noChangeArrowheads="1"/>
          </p:cNvSpPr>
          <p:nvPr/>
        </p:nvSpPr>
        <p:spPr bwMode="auto">
          <a:xfrm>
            <a:off x="2573338" y="2636838"/>
            <a:ext cx="2159000" cy="3744912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557213" y="1133475"/>
            <a:ext cx="8277225" cy="1215405"/>
          </a:xfrm>
        </p:spPr>
        <p:txBody>
          <a:bodyPr/>
          <a:lstStyle/>
          <a:p>
            <a:r>
              <a:rPr lang="de-DE" dirty="0" err="1" smtClean="0"/>
              <a:t>Cooperation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OPTIKO-</a:t>
            </a:r>
            <a:r>
              <a:rPr lang="de-DE" dirty="0" err="1" smtClean="0"/>
              <a:t>Processes</a:t>
            </a: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1035310" y="2385306"/>
            <a:ext cx="6983944" cy="3108571"/>
            <a:chOff x="1043608" y="2696270"/>
            <a:chExt cx="6983944" cy="2689173"/>
          </a:xfrm>
        </p:grpSpPr>
        <p:sp>
          <p:nvSpPr>
            <p:cNvPr id="11" name="Freihandform 10"/>
            <p:cNvSpPr/>
            <p:nvPr/>
          </p:nvSpPr>
          <p:spPr>
            <a:xfrm>
              <a:off x="1043608" y="3723738"/>
              <a:ext cx="2419865" cy="1097618"/>
            </a:xfrm>
            <a:custGeom>
              <a:avLst/>
              <a:gdLst>
                <a:gd name="connsiteX0" fmla="*/ 0 w 2419865"/>
                <a:gd name="connsiteY0" fmla="*/ 117633 h 1176334"/>
                <a:gd name="connsiteX1" fmla="*/ 117633 w 2419865"/>
                <a:gd name="connsiteY1" fmla="*/ 0 h 1176334"/>
                <a:gd name="connsiteX2" fmla="*/ 2302232 w 2419865"/>
                <a:gd name="connsiteY2" fmla="*/ 0 h 1176334"/>
                <a:gd name="connsiteX3" fmla="*/ 2419865 w 2419865"/>
                <a:gd name="connsiteY3" fmla="*/ 117633 h 1176334"/>
                <a:gd name="connsiteX4" fmla="*/ 2419865 w 2419865"/>
                <a:gd name="connsiteY4" fmla="*/ 1058701 h 1176334"/>
                <a:gd name="connsiteX5" fmla="*/ 2302232 w 2419865"/>
                <a:gd name="connsiteY5" fmla="*/ 1176334 h 1176334"/>
                <a:gd name="connsiteX6" fmla="*/ 117633 w 2419865"/>
                <a:gd name="connsiteY6" fmla="*/ 1176334 h 1176334"/>
                <a:gd name="connsiteX7" fmla="*/ 0 w 2419865"/>
                <a:gd name="connsiteY7" fmla="*/ 1058701 h 1176334"/>
                <a:gd name="connsiteX8" fmla="*/ 0 w 2419865"/>
                <a:gd name="connsiteY8" fmla="*/ 117633 h 117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9865" h="1176334">
                  <a:moveTo>
                    <a:pt x="0" y="117633"/>
                  </a:moveTo>
                  <a:cubicBezTo>
                    <a:pt x="0" y="52666"/>
                    <a:pt x="52666" y="0"/>
                    <a:pt x="117633" y="0"/>
                  </a:cubicBezTo>
                  <a:lnTo>
                    <a:pt x="2302232" y="0"/>
                  </a:lnTo>
                  <a:cubicBezTo>
                    <a:pt x="2367199" y="0"/>
                    <a:pt x="2419865" y="52666"/>
                    <a:pt x="2419865" y="117633"/>
                  </a:cubicBezTo>
                  <a:lnTo>
                    <a:pt x="2419865" y="1058701"/>
                  </a:lnTo>
                  <a:cubicBezTo>
                    <a:pt x="2419865" y="1123668"/>
                    <a:pt x="2367199" y="1176334"/>
                    <a:pt x="2302232" y="1176334"/>
                  </a:cubicBezTo>
                  <a:lnTo>
                    <a:pt x="117633" y="1176334"/>
                  </a:lnTo>
                  <a:cubicBezTo>
                    <a:pt x="52666" y="1176334"/>
                    <a:pt x="0" y="1123668"/>
                    <a:pt x="0" y="1058701"/>
                  </a:cubicBezTo>
                  <a:lnTo>
                    <a:pt x="0" y="117633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599" tIns="51599" rIns="51599" bIns="51599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700" b="0" kern="1200" dirty="0" smtClean="0">
                  <a:solidFill>
                    <a:schemeClr val="tx1"/>
                  </a:solidFill>
                </a:rPr>
                <a:t>LA OPTIKO</a:t>
              </a:r>
              <a:endParaRPr lang="de-DE" sz="2700" b="0" kern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Freihandform 11"/>
            <p:cNvSpPr/>
            <p:nvPr/>
          </p:nvSpPr>
          <p:spPr>
            <a:xfrm rot="18878153">
              <a:off x="3325364" y="3882766"/>
              <a:ext cx="928771" cy="39946"/>
            </a:xfrm>
            <a:custGeom>
              <a:avLst/>
              <a:gdLst>
                <a:gd name="connsiteX0" fmla="*/ 0 w 928771"/>
                <a:gd name="connsiteY0" fmla="*/ 19973 h 39946"/>
                <a:gd name="connsiteX1" fmla="*/ 928771 w 928771"/>
                <a:gd name="connsiteY1" fmla="*/ 19973 h 39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8771" h="39946">
                  <a:moveTo>
                    <a:pt x="0" y="19973"/>
                  </a:moveTo>
                  <a:lnTo>
                    <a:pt x="928771" y="1997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3866" tIns="-3246" rIns="453866" bIns="-3247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500" kern="1200"/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4116027" y="3164838"/>
              <a:ext cx="1629802" cy="814901"/>
            </a:xfrm>
            <a:custGeom>
              <a:avLst/>
              <a:gdLst>
                <a:gd name="connsiteX0" fmla="*/ 0 w 1629802"/>
                <a:gd name="connsiteY0" fmla="*/ 81490 h 814901"/>
                <a:gd name="connsiteX1" fmla="*/ 81490 w 1629802"/>
                <a:gd name="connsiteY1" fmla="*/ 0 h 814901"/>
                <a:gd name="connsiteX2" fmla="*/ 1548312 w 1629802"/>
                <a:gd name="connsiteY2" fmla="*/ 0 h 814901"/>
                <a:gd name="connsiteX3" fmla="*/ 1629802 w 1629802"/>
                <a:gd name="connsiteY3" fmla="*/ 81490 h 814901"/>
                <a:gd name="connsiteX4" fmla="*/ 1629802 w 1629802"/>
                <a:gd name="connsiteY4" fmla="*/ 733411 h 814901"/>
                <a:gd name="connsiteX5" fmla="*/ 1548312 w 1629802"/>
                <a:gd name="connsiteY5" fmla="*/ 814901 h 814901"/>
                <a:gd name="connsiteX6" fmla="*/ 81490 w 1629802"/>
                <a:gd name="connsiteY6" fmla="*/ 814901 h 814901"/>
                <a:gd name="connsiteX7" fmla="*/ 0 w 1629802"/>
                <a:gd name="connsiteY7" fmla="*/ 733411 h 814901"/>
                <a:gd name="connsiteX8" fmla="*/ 0 w 1629802"/>
                <a:gd name="connsiteY8" fmla="*/ 81490 h 814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29802" h="814901">
                  <a:moveTo>
                    <a:pt x="0" y="81490"/>
                  </a:moveTo>
                  <a:cubicBezTo>
                    <a:pt x="0" y="36484"/>
                    <a:pt x="36484" y="0"/>
                    <a:pt x="81490" y="0"/>
                  </a:cubicBezTo>
                  <a:lnTo>
                    <a:pt x="1548312" y="0"/>
                  </a:lnTo>
                  <a:cubicBezTo>
                    <a:pt x="1593318" y="0"/>
                    <a:pt x="1629802" y="36484"/>
                    <a:pt x="1629802" y="81490"/>
                  </a:cubicBezTo>
                  <a:lnTo>
                    <a:pt x="1629802" y="733411"/>
                  </a:lnTo>
                  <a:cubicBezTo>
                    <a:pt x="1629802" y="778417"/>
                    <a:pt x="1593318" y="814901"/>
                    <a:pt x="1548312" y="814901"/>
                  </a:cubicBezTo>
                  <a:lnTo>
                    <a:pt x="81490" y="814901"/>
                  </a:lnTo>
                  <a:cubicBezTo>
                    <a:pt x="36484" y="814901"/>
                    <a:pt x="0" y="778417"/>
                    <a:pt x="0" y="733411"/>
                  </a:cubicBezTo>
                  <a:lnTo>
                    <a:pt x="0" y="8149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013" tIns="41013" rIns="41013" bIns="41013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700" kern="1200" dirty="0" smtClean="0">
                  <a:solidFill>
                    <a:schemeClr val="tx1"/>
                  </a:solidFill>
                </a:rPr>
                <a:t>AG </a:t>
              </a:r>
              <a:r>
                <a:rPr lang="de-DE" sz="2700" kern="1200" dirty="0" err="1" smtClean="0">
                  <a:solidFill>
                    <a:schemeClr val="tx1"/>
                  </a:solidFill>
                </a:rPr>
                <a:t>STeP</a:t>
              </a:r>
              <a:endParaRPr lang="de-DE" sz="27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Freihandform 13"/>
            <p:cNvSpPr/>
            <p:nvPr/>
          </p:nvSpPr>
          <p:spPr>
            <a:xfrm rot="19457599">
              <a:off x="5670368" y="3318031"/>
              <a:ext cx="802843" cy="39946"/>
            </a:xfrm>
            <a:custGeom>
              <a:avLst/>
              <a:gdLst>
                <a:gd name="connsiteX0" fmla="*/ 0 w 802843"/>
                <a:gd name="connsiteY0" fmla="*/ 19973 h 39946"/>
                <a:gd name="connsiteX1" fmla="*/ 802843 w 802843"/>
                <a:gd name="connsiteY1" fmla="*/ 19973 h 39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2843" h="39946">
                  <a:moveTo>
                    <a:pt x="0" y="19973"/>
                  </a:moveTo>
                  <a:lnTo>
                    <a:pt x="802843" y="19973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4050" tIns="-98" rIns="394050" bIns="-99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500" kern="1200"/>
            </a:p>
          </p:txBody>
        </p:sp>
        <p:sp>
          <p:nvSpPr>
            <p:cNvPr id="15" name="Freihandform 14"/>
            <p:cNvSpPr/>
            <p:nvPr/>
          </p:nvSpPr>
          <p:spPr>
            <a:xfrm>
              <a:off x="6397750" y="2696270"/>
              <a:ext cx="1629802" cy="814901"/>
            </a:xfrm>
            <a:custGeom>
              <a:avLst/>
              <a:gdLst>
                <a:gd name="connsiteX0" fmla="*/ 0 w 1629802"/>
                <a:gd name="connsiteY0" fmla="*/ 81490 h 814901"/>
                <a:gd name="connsiteX1" fmla="*/ 81490 w 1629802"/>
                <a:gd name="connsiteY1" fmla="*/ 0 h 814901"/>
                <a:gd name="connsiteX2" fmla="*/ 1548312 w 1629802"/>
                <a:gd name="connsiteY2" fmla="*/ 0 h 814901"/>
                <a:gd name="connsiteX3" fmla="*/ 1629802 w 1629802"/>
                <a:gd name="connsiteY3" fmla="*/ 81490 h 814901"/>
                <a:gd name="connsiteX4" fmla="*/ 1629802 w 1629802"/>
                <a:gd name="connsiteY4" fmla="*/ 733411 h 814901"/>
                <a:gd name="connsiteX5" fmla="*/ 1548312 w 1629802"/>
                <a:gd name="connsiteY5" fmla="*/ 814901 h 814901"/>
                <a:gd name="connsiteX6" fmla="*/ 81490 w 1629802"/>
                <a:gd name="connsiteY6" fmla="*/ 814901 h 814901"/>
                <a:gd name="connsiteX7" fmla="*/ 0 w 1629802"/>
                <a:gd name="connsiteY7" fmla="*/ 733411 h 814901"/>
                <a:gd name="connsiteX8" fmla="*/ 0 w 1629802"/>
                <a:gd name="connsiteY8" fmla="*/ 81490 h 814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29802" h="814901">
                  <a:moveTo>
                    <a:pt x="0" y="81490"/>
                  </a:moveTo>
                  <a:cubicBezTo>
                    <a:pt x="0" y="36484"/>
                    <a:pt x="36484" y="0"/>
                    <a:pt x="81490" y="0"/>
                  </a:cubicBezTo>
                  <a:lnTo>
                    <a:pt x="1548312" y="0"/>
                  </a:lnTo>
                  <a:cubicBezTo>
                    <a:pt x="1593318" y="0"/>
                    <a:pt x="1629802" y="36484"/>
                    <a:pt x="1629802" y="81490"/>
                  </a:cubicBezTo>
                  <a:lnTo>
                    <a:pt x="1629802" y="733411"/>
                  </a:lnTo>
                  <a:cubicBezTo>
                    <a:pt x="1629802" y="778417"/>
                    <a:pt x="1593318" y="814901"/>
                    <a:pt x="1548312" y="814901"/>
                  </a:cubicBezTo>
                  <a:lnTo>
                    <a:pt x="81490" y="814901"/>
                  </a:lnTo>
                  <a:cubicBezTo>
                    <a:pt x="36484" y="814901"/>
                    <a:pt x="0" y="778417"/>
                    <a:pt x="0" y="733411"/>
                  </a:cubicBezTo>
                  <a:lnTo>
                    <a:pt x="0" y="8149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013" tIns="41013" rIns="41013" bIns="41013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700" kern="1200" dirty="0" smtClean="0">
                  <a:solidFill>
                    <a:schemeClr val="tx1"/>
                  </a:solidFill>
                </a:rPr>
                <a:t>UAG SteP XY</a:t>
              </a:r>
              <a:endParaRPr lang="de-DE" sz="27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Freihandform 15"/>
            <p:cNvSpPr/>
            <p:nvPr/>
          </p:nvSpPr>
          <p:spPr>
            <a:xfrm rot="2142401">
              <a:off x="5670368" y="3786599"/>
              <a:ext cx="802843" cy="39946"/>
            </a:xfrm>
            <a:custGeom>
              <a:avLst/>
              <a:gdLst>
                <a:gd name="connsiteX0" fmla="*/ 0 w 802843"/>
                <a:gd name="connsiteY0" fmla="*/ 19973 h 39946"/>
                <a:gd name="connsiteX1" fmla="*/ 802843 w 802843"/>
                <a:gd name="connsiteY1" fmla="*/ 19973 h 39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2843" h="39946">
                  <a:moveTo>
                    <a:pt x="0" y="19973"/>
                  </a:moveTo>
                  <a:lnTo>
                    <a:pt x="802843" y="19973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4050" tIns="-99" rIns="394050" bIns="-98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500" kern="1200"/>
            </a:p>
          </p:txBody>
        </p:sp>
        <p:sp>
          <p:nvSpPr>
            <p:cNvPr id="17" name="Freihandform 16"/>
            <p:cNvSpPr/>
            <p:nvPr/>
          </p:nvSpPr>
          <p:spPr>
            <a:xfrm>
              <a:off x="6397750" y="3633406"/>
              <a:ext cx="1629802" cy="814901"/>
            </a:xfrm>
            <a:custGeom>
              <a:avLst/>
              <a:gdLst>
                <a:gd name="connsiteX0" fmla="*/ 0 w 1629802"/>
                <a:gd name="connsiteY0" fmla="*/ 81490 h 814901"/>
                <a:gd name="connsiteX1" fmla="*/ 81490 w 1629802"/>
                <a:gd name="connsiteY1" fmla="*/ 0 h 814901"/>
                <a:gd name="connsiteX2" fmla="*/ 1548312 w 1629802"/>
                <a:gd name="connsiteY2" fmla="*/ 0 h 814901"/>
                <a:gd name="connsiteX3" fmla="*/ 1629802 w 1629802"/>
                <a:gd name="connsiteY3" fmla="*/ 81490 h 814901"/>
                <a:gd name="connsiteX4" fmla="*/ 1629802 w 1629802"/>
                <a:gd name="connsiteY4" fmla="*/ 733411 h 814901"/>
                <a:gd name="connsiteX5" fmla="*/ 1548312 w 1629802"/>
                <a:gd name="connsiteY5" fmla="*/ 814901 h 814901"/>
                <a:gd name="connsiteX6" fmla="*/ 81490 w 1629802"/>
                <a:gd name="connsiteY6" fmla="*/ 814901 h 814901"/>
                <a:gd name="connsiteX7" fmla="*/ 0 w 1629802"/>
                <a:gd name="connsiteY7" fmla="*/ 733411 h 814901"/>
                <a:gd name="connsiteX8" fmla="*/ 0 w 1629802"/>
                <a:gd name="connsiteY8" fmla="*/ 81490 h 814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29802" h="814901">
                  <a:moveTo>
                    <a:pt x="0" y="81490"/>
                  </a:moveTo>
                  <a:cubicBezTo>
                    <a:pt x="0" y="36484"/>
                    <a:pt x="36484" y="0"/>
                    <a:pt x="81490" y="0"/>
                  </a:cubicBezTo>
                  <a:lnTo>
                    <a:pt x="1548312" y="0"/>
                  </a:lnTo>
                  <a:cubicBezTo>
                    <a:pt x="1593318" y="0"/>
                    <a:pt x="1629802" y="36484"/>
                    <a:pt x="1629802" y="81490"/>
                  </a:cubicBezTo>
                  <a:lnTo>
                    <a:pt x="1629802" y="733411"/>
                  </a:lnTo>
                  <a:cubicBezTo>
                    <a:pt x="1629802" y="778417"/>
                    <a:pt x="1593318" y="814901"/>
                    <a:pt x="1548312" y="814901"/>
                  </a:cubicBezTo>
                  <a:lnTo>
                    <a:pt x="81490" y="814901"/>
                  </a:lnTo>
                  <a:cubicBezTo>
                    <a:pt x="36484" y="814901"/>
                    <a:pt x="0" y="778417"/>
                    <a:pt x="0" y="733411"/>
                  </a:cubicBezTo>
                  <a:lnTo>
                    <a:pt x="0" y="8149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013" tIns="41013" rIns="41013" bIns="41013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700" kern="1200" dirty="0" smtClean="0">
                  <a:solidFill>
                    <a:schemeClr val="tx1"/>
                  </a:solidFill>
                </a:rPr>
                <a:t>UAG SteP XY</a:t>
              </a:r>
              <a:endParaRPr lang="de-DE" sz="27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Freihandform 17"/>
            <p:cNvSpPr/>
            <p:nvPr/>
          </p:nvSpPr>
          <p:spPr>
            <a:xfrm rot="2926621">
              <a:off x="3294634" y="4585618"/>
              <a:ext cx="990231" cy="39946"/>
            </a:xfrm>
            <a:custGeom>
              <a:avLst/>
              <a:gdLst>
                <a:gd name="connsiteX0" fmla="*/ 0 w 990231"/>
                <a:gd name="connsiteY0" fmla="*/ 19973 h 39946"/>
                <a:gd name="connsiteX1" fmla="*/ 990231 w 990231"/>
                <a:gd name="connsiteY1" fmla="*/ 19973 h 39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90231" h="39946">
                  <a:moveTo>
                    <a:pt x="0" y="19973"/>
                  </a:moveTo>
                  <a:lnTo>
                    <a:pt x="990231" y="1997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83059" tIns="-4784" rIns="483060" bIns="-4782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500" kern="1200"/>
            </a:p>
          </p:txBody>
        </p:sp>
        <p:sp>
          <p:nvSpPr>
            <p:cNvPr id="19" name="Freihandform 18"/>
            <p:cNvSpPr/>
            <p:nvPr/>
          </p:nvSpPr>
          <p:spPr>
            <a:xfrm>
              <a:off x="4116027" y="4570542"/>
              <a:ext cx="1629802" cy="814901"/>
            </a:xfrm>
            <a:custGeom>
              <a:avLst/>
              <a:gdLst>
                <a:gd name="connsiteX0" fmla="*/ 0 w 1629802"/>
                <a:gd name="connsiteY0" fmla="*/ 81490 h 814901"/>
                <a:gd name="connsiteX1" fmla="*/ 81490 w 1629802"/>
                <a:gd name="connsiteY1" fmla="*/ 0 h 814901"/>
                <a:gd name="connsiteX2" fmla="*/ 1548312 w 1629802"/>
                <a:gd name="connsiteY2" fmla="*/ 0 h 814901"/>
                <a:gd name="connsiteX3" fmla="*/ 1629802 w 1629802"/>
                <a:gd name="connsiteY3" fmla="*/ 81490 h 814901"/>
                <a:gd name="connsiteX4" fmla="*/ 1629802 w 1629802"/>
                <a:gd name="connsiteY4" fmla="*/ 733411 h 814901"/>
                <a:gd name="connsiteX5" fmla="*/ 1548312 w 1629802"/>
                <a:gd name="connsiteY5" fmla="*/ 814901 h 814901"/>
                <a:gd name="connsiteX6" fmla="*/ 81490 w 1629802"/>
                <a:gd name="connsiteY6" fmla="*/ 814901 h 814901"/>
                <a:gd name="connsiteX7" fmla="*/ 0 w 1629802"/>
                <a:gd name="connsiteY7" fmla="*/ 733411 h 814901"/>
                <a:gd name="connsiteX8" fmla="*/ 0 w 1629802"/>
                <a:gd name="connsiteY8" fmla="*/ 81490 h 814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29802" h="814901">
                  <a:moveTo>
                    <a:pt x="0" y="81490"/>
                  </a:moveTo>
                  <a:cubicBezTo>
                    <a:pt x="0" y="36484"/>
                    <a:pt x="36484" y="0"/>
                    <a:pt x="81490" y="0"/>
                  </a:cubicBezTo>
                  <a:lnTo>
                    <a:pt x="1548312" y="0"/>
                  </a:lnTo>
                  <a:cubicBezTo>
                    <a:pt x="1593318" y="0"/>
                    <a:pt x="1629802" y="36484"/>
                    <a:pt x="1629802" y="81490"/>
                  </a:cubicBezTo>
                  <a:lnTo>
                    <a:pt x="1629802" y="733411"/>
                  </a:lnTo>
                  <a:cubicBezTo>
                    <a:pt x="1629802" y="778417"/>
                    <a:pt x="1593318" y="814901"/>
                    <a:pt x="1548312" y="814901"/>
                  </a:cubicBezTo>
                  <a:lnTo>
                    <a:pt x="81490" y="814901"/>
                  </a:lnTo>
                  <a:cubicBezTo>
                    <a:pt x="36484" y="814901"/>
                    <a:pt x="0" y="778417"/>
                    <a:pt x="0" y="733411"/>
                  </a:cubicBezTo>
                  <a:lnTo>
                    <a:pt x="0" y="8149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013" tIns="41013" rIns="41013" bIns="41013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700" kern="1200" dirty="0" smtClean="0">
                  <a:solidFill>
                    <a:schemeClr val="tx1"/>
                  </a:solidFill>
                </a:rPr>
                <a:t>AK IT</a:t>
              </a:r>
              <a:endParaRPr lang="de-DE" sz="2700" kern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Freihandform 19"/>
            <p:cNvSpPr/>
            <p:nvPr/>
          </p:nvSpPr>
          <p:spPr>
            <a:xfrm>
              <a:off x="5745829" y="4958020"/>
              <a:ext cx="651920" cy="39946"/>
            </a:xfrm>
            <a:custGeom>
              <a:avLst/>
              <a:gdLst>
                <a:gd name="connsiteX0" fmla="*/ 0 w 651920"/>
                <a:gd name="connsiteY0" fmla="*/ 19973 h 39946"/>
                <a:gd name="connsiteX1" fmla="*/ 651920 w 651920"/>
                <a:gd name="connsiteY1" fmla="*/ 19973 h 39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1920" h="39946">
                  <a:moveTo>
                    <a:pt x="0" y="19973"/>
                  </a:moveTo>
                  <a:lnTo>
                    <a:pt x="651920" y="19973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2363" tIns="3675" rIns="322361" bIns="367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500" kern="1200"/>
            </a:p>
          </p:txBody>
        </p:sp>
        <p:sp>
          <p:nvSpPr>
            <p:cNvPr id="21" name="Freihandform 20"/>
            <p:cNvSpPr/>
            <p:nvPr/>
          </p:nvSpPr>
          <p:spPr>
            <a:xfrm>
              <a:off x="6397750" y="4570542"/>
              <a:ext cx="1629802" cy="814901"/>
            </a:xfrm>
            <a:custGeom>
              <a:avLst/>
              <a:gdLst>
                <a:gd name="connsiteX0" fmla="*/ 0 w 1629802"/>
                <a:gd name="connsiteY0" fmla="*/ 81490 h 814901"/>
                <a:gd name="connsiteX1" fmla="*/ 81490 w 1629802"/>
                <a:gd name="connsiteY1" fmla="*/ 0 h 814901"/>
                <a:gd name="connsiteX2" fmla="*/ 1548312 w 1629802"/>
                <a:gd name="connsiteY2" fmla="*/ 0 h 814901"/>
                <a:gd name="connsiteX3" fmla="*/ 1629802 w 1629802"/>
                <a:gd name="connsiteY3" fmla="*/ 81490 h 814901"/>
                <a:gd name="connsiteX4" fmla="*/ 1629802 w 1629802"/>
                <a:gd name="connsiteY4" fmla="*/ 733411 h 814901"/>
                <a:gd name="connsiteX5" fmla="*/ 1548312 w 1629802"/>
                <a:gd name="connsiteY5" fmla="*/ 814901 h 814901"/>
                <a:gd name="connsiteX6" fmla="*/ 81490 w 1629802"/>
                <a:gd name="connsiteY6" fmla="*/ 814901 h 814901"/>
                <a:gd name="connsiteX7" fmla="*/ 0 w 1629802"/>
                <a:gd name="connsiteY7" fmla="*/ 733411 h 814901"/>
                <a:gd name="connsiteX8" fmla="*/ 0 w 1629802"/>
                <a:gd name="connsiteY8" fmla="*/ 81490 h 814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29802" h="814901">
                  <a:moveTo>
                    <a:pt x="0" y="81490"/>
                  </a:moveTo>
                  <a:cubicBezTo>
                    <a:pt x="0" y="36484"/>
                    <a:pt x="36484" y="0"/>
                    <a:pt x="81490" y="0"/>
                  </a:cubicBezTo>
                  <a:lnTo>
                    <a:pt x="1548312" y="0"/>
                  </a:lnTo>
                  <a:cubicBezTo>
                    <a:pt x="1593318" y="0"/>
                    <a:pt x="1629802" y="36484"/>
                    <a:pt x="1629802" y="81490"/>
                  </a:cubicBezTo>
                  <a:lnTo>
                    <a:pt x="1629802" y="733411"/>
                  </a:lnTo>
                  <a:cubicBezTo>
                    <a:pt x="1629802" y="778417"/>
                    <a:pt x="1593318" y="814901"/>
                    <a:pt x="1548312" y="814901"/>
                  </a:cubicBezTo>
                  <a:lnTo>
                    <a:pt x="81490" y="814901"/>
                  </a:lnTo>
                  <a:cubicBezTo>
                    <a:pt x="36484" y="814901"/>
                    <a:pt x="0" y="778417"/>
                    <a:pt x="0" y="733411"/>
                  </a:cubicBezTo>
                  <a:lnTo>
                    <a:pt x="0" y="8149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013" tIns="41013" rIns="41013" bIns="41013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700" kern="1200" dirty="0" smtClean="0">
                  <a:solidFill>
                    <a:schemeClr val="tx1"/>
                  </a:solidFill>
                </a:rPr>
                <a:t>AG XY</a:t>
              </a:r>
              <a:endParaRPr lang="de-DE" sz="2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FDD351-A071-4C52-9411-4995F3F76755}" type="datetime1">
              <a:rPr lang="de-DE" altLang="en-US" smtClean="0"/>
              <a:pPr>
                <a:defRPr/>
              </a:pPr>
              <a:t>18.10.2013</a:t>
            </a:fld>
            <a:endParaRPr lang="de-DE" altLang="en-US" sz="150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  </a:t>
            </a:r>
            <a:r>
              <a:rPr lang="en-GB" altLang="en-US" sz="1100" smtClean="0"/>
              <a:t>slide </a:t>
            </a:r>
            <a:fld id="{113E138E-F611-4F8D-99CB-3219CFA3BDE9}" type="slidenum">
              <a:rPr lang="en-GB" altLang="en-US" sz="1100" smtClean="0"/>
              <a:pPr>
                <a:defRPr/>
              </a:pPr>
              <a:t>8</a:t>
            </a:fld>
            <a:endParaRPr lang="en-GB" altLang="en-US" sz="1100"/>
          </a:p>
        </p:txBody>
      </p:sp>
      <p:sp>
        <p:nvSpPr>
          <p:cNvPr id="23" name="Freihandform 22"/>
          <p:cNvSpPr/>
          <p:nvPr/>
        </p:nvSpPr>
        <p:spPr>
          <a:xfrm rot="18917257" flipV="1">
            <a:off x="3362208" y="3568846"/>
            <a:ext cx="811790" cy="478006"/>
          </a:xfrm>
          <a:custGeom>
            <a:avLst/>
            <a:gdLst>
              <a:gd name="connsiteX0" fmla="*/ 0 w 651920"/>
              <a:gd name="connsiteY0" fmla="*/ 19973 h 39946"/>
              <a:gd name="connsiteX1" fmla="*/ 651920 w 651920"/>
              <a:gd name="connsiteY1" fmla="*/ 19973 h 3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1920" h="39946">
                <a:moveTo>
                  <a:pt x="0" y="19973"/>
                </a:moveTo>
                <a:lnTo>
                  <a:pt x="651920" y="1997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2363" tIns="3675" rIns="322361" bIns="36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500" kern="1200"/>
          </a:p>
        </p:txBody>
      </p:sp>
      <p:sp>
        <p:nvSpPr>
          <p:cNvPr id="24" name="Freihandform 23"/>
          <p:cNvSpPr/>
          <p:nvPr/>
        </p:nvSpPr>
        <p:spPr>
          <a:xfrm rot="2906985" flipV="1">
            <a:off x="3313841" y="4520792"/>
            <a:ext cx="981247" cy="478006"/>
          </a:xfrm>
          <a:custGeom>
            <a:avLst/>
            <a:gdLst>
              <a:gd name="connsiteX0" fmla="*/ 0 w 651920"/>
              <a:gd name="connsiteY0" fmla="*/ 19973 h 39946"/>
              <a:gd name="connsiteX1" fmla="*/ 651920 w 651920"/>
              <a:gd name="connsiteY1" fmla="*/ 19973 h 3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1920" h="39946">
                <a:moveTo>
                  <a:pt x="0" y="19973"/>
                </a:moveTo>
                <a:lnTo>
                  <a:pt x="651920" y="1997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2363" tIns="3675" rIns="322361" bIns="36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500" kern="1200"/>
          </a:p>
        </p:txBody>
      </p:sp>
    </p:spTree>
    <p:extLst>
      <p:ext uri="{BB962C8B-B14F-4D97-AF65-F5344CB8AC3E}">
        <p14:creationId xmlns:p14="http://schemas.microsoft.com/office/powerpoint/2010/main" val="377260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54FB1EB-51AC-44C5-9A7C-0704F2A986B5}" type="datetime1">
              <a:rPr lang="de-DE" altLang="en-US" sz="1100" smtClean="0"/>
              <a:pPr/>
              <a:t>18.10.2013</a:t>
            </a:fld>
            <a:endParaRPr lang="de-DE" altLang="en-US" sz="1500" smtClean="0"/>
          </a:p>
        </p:txBody>
      </p:sp>
      <p:sp>
        <p:nvSpPr>
          <p:cNvPr id="1126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1200" smtClean="0"/>
              <a:t>  </a:t>
            </a:r>
            <a:r>
              <a:rPr lang="en-GB" altLang="en-US" sz="1100" smtClean="0"/>
              <a:t>slide </a:t>
            </a:r>
            <a:fld id="{D877EEBE-A79F-43BB-BA0D-4D2708D4716A}" type="slidenum">
              <a:rPr lang="en-GB" altLang="en-US" sz="1100" smtClean="0"/>
              <a:pPr/>
              <a:t>9</a:t>
            </a:fld>
            <a:endParaRPr lang="en-GB" altLang="en-US" sz="11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Background: AG SteP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smtClean="0"/>
          </a:p>
          <a:p>
            <a:pPr lvl="1"/>
            <a:r>
              <a:rPr lang="en-GB" smtClean="0"/>
              <a:t>Working group “Standardisation of processes - SteP”</a:t>
            </a:r>
          </a:p>
          <a:p>
            <a:pPr lvl="2"/>
            <a:r>
              <a:rPr lang="en-US" altLang="en-US" smtClean="0"/>
              <a:t>consisting of members of the Federal Statistical Office and the statistical offices of the Länder to meet all interests</a:t>
            </a:r>
            <a:endParaRPr lang="en-GB" altLang="en-US" smtClean="0"/>
          </a:p>
          <a:p>
            <a:pPr lvl="2"/>
            <a:r>
              <a:rPr lang="en-GB" smtClean="0"/>
              <a:t>Main aim: Standardising important parts of the statistical (production) process by the use of standardised tools and interfaces</a:t>
            </a:r>
            <a:endParaRPr lang="en-GB" altLang="en-US" smtClean="0"/>
          </a:p>
          <a:p>
            <a:pPr lvl="3"/>
            <a:r>
              <a:rPr lang="en-GB" smtClean="0"/>
              <a:t>Until now: several “SteP-tools and –interfaces” are defined, they consist of standard tools on a commercial basis and tools and interfaces that are developed inside German official statistics for a general use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__vorlage">
  <a:themeElements>
    <a:clrScheme name="">
      <a:dk1>
        <a:srgbClr val="000000"/>
      </a:dk1>
      <a:lt1>
        <a:srgbClr val="CCCCCC"/>
      </a:lt1>
      <a:dk2>
        <a:srgbClr val="666666"/>
      </a:dk2>
      <a:lt2>
        <a:srgbClr val="999999"/>
      </a:lt2>
      <a:accent1>
        <a:srgbClr val="FFFFFF"/>
      </a:accent1>
      <a:accent2>
        <a:srgbClr val="FFCC00"/>
      </a:accent2>
      <a:accent3>
        <a:srgbClr val="E2E2E2"/>
      </a:accent3>
      <a:accent4>
        <a:srgbClr val="000000"/>
      </a:accent4>
      <a:accent5>
        <a:srgbClr val="FFFFFF"/>
      </a:accent5>
      <a:accent6>
        <a:srgbClr val="E7B900"/>
      </a:accent6>
      <a:hlink>
        <a:srgbClr val="CC0033"/>
      </a:hlink>
      <a:folHlink>
        <a:srgbClr val="990033"/>
      </a:folHlink>
    </a:clrScheme>
    <a:fontScheme name="cd_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_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__vorla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__vorlag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__vorlag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__vorl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__vorl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__vorl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__vorlage 8">
        <a:dk1>
          <a:srgbClr val="000000"/>
        </a:dk1>
        <a:lt1>
          <a:srgbClr val="CCCCCC"/>
        </a:lt1>
        <a:dk2>
          <a:srgbClr val="CC0033"/>
        </a:dk2>
        <a:lt2>
          <a:srgbClr val="999999"/>
        </a:lt2>
        <a:accent1>
          <a:srgbClr val="FFCC00"/>
        </a:accent1>
        <a:accent2>
          <a:srgbClr val="3333CC"/>
        </a:accent2>
        <a:accent3>
          <a:srgbClr val="E2E2E2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1007</Words>
  <Application>Microsoft Office PowerPoint</Application>
  <PresentationFormat>Bildschirmpräsentation (4:3)</PresentationFormat>
  <Paragraphs>222</Paragraphs>
  <Slides>13</Slides>
  <Notes>10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13</vt:i4>
      </vt:variant>
    </vt:vector>
  </HeadingPairs>
  <TitlesOfParts>
    <vt:vector size="21" baseType="lpstr">
      <vt:lpstr>Arial</vt:lpstr>
      <vt:lpstr>Times New Roman</vt:lpstr>
      <vt:lpstr>Agfa Rotis Semisans Ex Bold</vt:lpstr>
      <vt:lpstr>Wingdings</vt:lpstr>
      <vt:lpstr>MetaNormalLF-Roman</vt:lpstr>
      <vt:lpstr>cd__vorlage</vt:lpstr>
      <vt:lpstr>Clip</vt:lpstr>
      <vt:lpstr>Photo Editor-Foto</vt:lpstr>
      <vt:lpstr>PowerPoint-Präsentation</vt:lpstr>
      <vt:lpstr>Official Statistics in a Federal System</vt:lpstr>
      <vt:lpstr>Responsibilities</vt:lpstr>
      <vt:lpstr>Cooperation within the FSO/LSO-system</vt:lpstr>
      <vt:lpstr>Challenges for Official Statistics </vt:lpstr>
      <vt:lpstr>PowerPoint-Präsentation</vt:lpstr>
      <vt:lpstr>PowerPoint-Präsentation</vt:lpstr>
      <vt:lpstr>Cooperation within the OPTIKO-Processes</vt:lpstr>
      <vt:lpstr>Background: AG SteP</vt:lpstr>
      <vt:lpstr>Background: Sub-Working Groups to AG SteP</vt:lpstr>
      <vt:lpstr> </vt:lpstr>
      <vt:lpstr>Applying Standard-Tools</vt:lpstr>
      <vt:lpstr>Thank you for your Kind attention! </vt:lpstr>
    </vt:vector>
  </TitlesOfParts>
  <Company>Statistisches Bundesamt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Bentele-G</dc:creator>
  <cp:lastModifiedBy>Raupach, Ringo</cp:lastModifiedBy>
  <cp:revision>188</cp:revision>
  <cp:lastPrinted>2002-05-22T15:37:50Z</cp:lastPrinted>
  <dcterms:created xsi:type="dcterms:W3CDTF">2008-02-27T07:47:34Z</dcterms:created>
  <dcterms:modified xsi:type="dcterms:W3CDTF">2013-10-18T08:38:14Z</dcterms:modified>
</cp:coreProperties>
</file>